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5" r:id="rId11"/>
    <p:sldId id="275" r:id="rId12"/>
    <p:sldId id="271" r:id="rId13"/>
    <p:sldId id="270" r:id="rId14"/>
    <p:sldId id="276" r:id="rId15"/>
    <p:sldId id="272" r:id="rId16"/>
    <p:sldId id="27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5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0AB94A-1EC9-4C9D-B4F4-5C092A06C88E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DE3ECBDA-F1FE-47DA-A08C-5398DFEAF259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 w="12700"/>
      </dgm:spPr>
      <dgm:t>
        <a:bodyPr/>
        <a:lstStyle/>
        <a:p>
          <a:r>
            <a:rPr lang="en-AU" sz="1200"/>
            <a:t>Got a C.</a:t>
          </a:r>
        </a:p>
        <a:p>
          <a:r>
            <a:rPr lang="en-AU" sz="1200"/>
            <a:t>Wanted an A.</a:t>
          </a:r>
        </a:p>
      </dgm:t>
    </dgm:pt>
    <dgm:pt modelId="{D94E88C1-E38B-4D3C-A4B9-2E21089A8000}" type="parTrans" cxnId="{03CA2D08-1499-4230-97DE-B974FEC5E673}">
      <dgm:prSet/>
      <dgm:spPr/>
      <dgm:t>
        <a:bodyPr/>
        <a:lstStyle/>
        <a:p>
          <a:endParaRPr lang="en-AU"/>
        </a:p>
      </dgm:t>
    </dgm:pt>
    <dgm:pt modelId="{E325CD58-818E-44F2-BBCB-9C23F0D5772E}" type="sibTrans" cxnId="{03CA2D08-1499-4230-97DE-B974FEC5E673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AU"/>
        </a:p>
      </dgm:t>
    </dgm:pt>
    <dgm:pt modelId="{33CB8D06-B7C2-437A-A422-CFFA8752BFA4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AU" sz="1200"/>
            <a:t>Felt</a:t>
          </a:r>
          <a:r>
            <a:rPr lang="en-AU" sz="1200" i="1"/>
            <a:t>...(use chart)</a:t>
          </a:r>
        </a:p>
        <a:p>
          <a:r>
            <a:rPr lang="en-AU" sz="1200"/>
            <a:t>upset</a:t>
          </a:r>
        </a:p>
      </dgm:t>
    </dgm:pt>
    <dgm:pt modelId="{E5BDA6E2-5480-40C6-AD04-12BB192D16D2}" type="parTrans" cxnId="{5B5F304A-053F-46F4-A13C-2DD0C2C772E4}">
      <dgm:prSet/>
      <dgm:spPr/>
      <dgm:t>
        <a:bodyPr/>
        <a:lstStyle/>
        <a:p>
          <a:endParaRPr lang="en-AU"/>
        </a:p>
      </dgm:t>
    </dgm:pt>
    <dgm:pt modelId="{E480346E-3033-45FF-A6D8-98970A56365C}" type="sibTrans" cxnId="{5B5F304A-053F-46F4-A13C-2DD0C2C772E4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AU"/>
        </a:p>
      </dgm:t>
    </dgm:pt>
    <dgm:pt modelId="{C2A70007-9B80-4F76-B712-4EE1C8285D93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AU" sz="1200" dirty="0"/>
            <a:t>Told teacher "Life isn't worth </a:t>
          </a:r>
          <a:r>
            <a:rPr lang="en-AU" sz="1200" dirty="0" smtClean="0"/>
            <a:t>living," </a:t>
          </a:r>
          <a:r>
            <a:rPr lang="en-AU" sz="1200" dirty="0"/>
            <a:t>and left classroom</a:t>
          </a:r>
        </a:p>
      </dgm:t>
    </dgm:pt>
    <dgm:pt modelId="{69239E3B-AF36-4C27-9EEE-9AE3E3FCA5FD}" type="parTrans" cxnId="{A801392A-DEFE-4848-9E7F-077040E3A0DF}">
      <dgm:prSet/>
      <dgm:spPr/>
      <dgm:t>
        <a:bodyPr/>
        <a:lstStyle/>
        <a:p>
          <a:endParaRPr lang="en-AU"/>
        </a:p>
      </dgm:t>
    </dgm:pt>
    <dgm:pt modelId="{456AB9F7-7BCD-4AA9-A0B2-820435EC6171}" type="sibTrans" cxnId="{A801392A-DEFE-4848-9E7F-077040E3A0DF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AU"/>
        </a:p>
      </dgm:t>
    </dgm:pt>
    <dgm:pt modelId="{17674DD7-46C8-4394-AE73-90AB37E3A9C3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AU" sz="1200"/>
            <a:t>Teachers felt</a:t>
          </a:r>
          <a:r>
            <a:rPr lang="en-AU" sz="1200" i="1"/>
            <a:t>...(use chart) </a:t>
          </a:r>
          <a:r>
            <a:rPr lang="en-AU" sz="1200" i="0"/>
            <a:t>worried</a:t>
          </a:r>
        </a:p>
      </dgm:t>
    </dgm:pt>
    <dgm:pt modelId="{9E4C190E-DDA7-407E-AAE7-BF9504E53BD5}" type="parTrans" cxnId="{2571DD01-C8E5-468D-BBFD-6BD264068928}">
      <dgm:prSet/>
      <dgm:spPr/>
      <dgm:t>
        <a:bodyPr/>
        <a:lstStyle/>
        <a:p>
          <a:endParaRPr lang="en-AU"/>
        </a:p>
      </dgm:t>
    </dgm:pt>
    <dgm:pt modelId="{0F8D00A1-4CFB-4030-8610-025E0106FE77}" type="sibTrans" cxnId="{2571DD01-C8E5-468D-BBFD-6BD264068928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AU"/>
        </a:p>
      </dgm:t>
    </dgm:pt>
    <dgm:pt modelId="{5BB9D018-7DB6-4DF0-A195-F61E2CC57452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AU" sz="1200"/>
            <a:t>Teachers asked "How can we help?"</a:t>
          </a:r>
        </a:p>
        <a:p>
          <a:r>
            <a:rPr lang="en-AU" sz="1200"/>
            <a:t>Amy: "I don't know."</a:t>
          </a:r>
        </a:p>
      </dgm:t>
    </dgm:pt>
    <dgm:pt modelId="{2A1B7E21-E6CE-4B53-85EA-A42B70DA8D8B}" type="parTrans" cxnId="{EE2E6F77-482C-46AD-B083-12172078D949}">
      <dgm:prSet/>
      <dgm:spPr/>
      <dgm:t>
        <a:bodyPr/>
        <a:lstStyle/>
        <a:p>
          <a:endParaRPr lang="en-AU"/>
        </a:p>
      </dgm:t>
    </dgm:pt>
    <dgm:pt modelId="{F30CD229-6280-4C18-97CB-E0A0EEAA2512}" type="sibTrans" cxnId="{EE2E6F77-482C-46AD-B083-12172078D949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AU"/>
        </a:p>
      </dgm:t>
    </dgm:pt>
    <dgm:pt modelId="{0C81382C-EE6F-4CA5-BC80-053F1B58E11A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AU" sz="1200"/>
            <a:t>Teachers send Amy home</a:t>
          </a:r>
        </a:p>
      </dgm:t>
    </dgm:pt>
    <dgm:pt modelId="{3A6AD7BB-97C6-4D80-9F02-6D1F54432124}" type="parTrans" cxnId="{868E06A8-71FC-4B18-A070-B0A2AD700B6B}">
      <dgm:prSet/>
      <dgm:spPr/>
      <dgm:t>
        <a:bodyPr/>
        <a:lstStyle/>
        <a:p>
          <a:endParaRPr lang="en-AU"/>
        </a:p>
      </dgm:t>
    </dgm:pt>
    <dgm:pt modelId="{E8F5E2D3-472C-44F1-BA72-2B137CD0AB86}" type="sibTrans" cxnId="{868E06A8-71FC-4B18-A070-B0A2AD700B6B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AU"/>
        </a:p>
      </dgm:t>
    </dgm:pt>
    <dgm:pt modelId="{6B13CFE8-221C-40D9-B9C1-3C02E8693BFA}" type="pres">
      <dgm:prSet presAssocID="{F40AB94A-1EC9-4C9D-B4F4-5C092A06C88E}" presName="Name0" presStyleCnt="0">
        <dgm:presLayoutVars>
          <dgm:dir/>
          <dgm:resizeHandles val="exact"/>
        </dgm:presLayoutVars>
      </dgm:prSet>
      <dgm:spPr/>
    </dgm:pt>
    <dgm:pt modelId="{4FE18C38-4FFC-4C23-8FF9-0511CF274F1D}" type="pres">
      <dgm:prSet presAssocID="{DE3ECBDA-F1FE-47DA-A08C-5398DFEAF259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EA5801C5-8B26-4DD6-9049-D9884558AC55}" type="pres">
      <dgm:prSet presAssocID="{E325CD58-818E-44F2-BBCB-9C23F0D5772E}" presName="sibTrans" presStyleLbl="sibTrans2D1" presStyleIdx="0" presStyleCnt="5"/>
      <dgm:spPr/>
      <dgm:t>
        <a:bodyPr/>
        <a:lstStyle/>
        <a:p>
          <a:endParaRPr lang="en-AU"/>
        </a:p>
      </dgm:t>
    </dgm:pt>
    <dgm:pt modelId="{B01FDD67-AD72-4092-8809-409A76518ECF}" type="pres">
      <dgm:prSet presAssocID="{E325CD58-818E-44F2-BBCB-9C23F0D5772E}" presName="connectorText" presStyleLbl="sibTrans2D1" presStyleIdx="0" presStyleCnt="5"/>
      <dgm:spPr/>
      <dgm:t>
        <a:bodyPr/>
        <a:lstStyle/>
        <a:p>
          <a:endParaRPr lang="en-AU"/>
        </a:p>
      </dgm:t>
    </dgm:pt>
    <dgm:pt modelId="{BB7CE524-817B-4754-A242-F33F49B62AA7}" type="pres">
      <dgm:prSet presAssocID="{33CB8D06-B7C2-437A-A422-CFFA8752BFA4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C6EA0925-14C6-4FAC-8A83-1E92ED16E31D}" type="pres">
      <dgm:prSet presAssocID="{E480346E-3033-45FF-A6D8-98970A56365C}" presName="sibTrans" presStyleLbl="sibTrans2D1" presStyleIdx="1" presStyleCnt="5"/>
      <dgm:spPr/>
      <dgm:t>
        <a:bodyPr/>
        <a:lstStyle/>
        <a:p>
          <a:endParaRPr lang="en-AU"/>
        </a:p>
      </dgm:t>
    </dgm:pt>
    <dgm:pt modelId="{BEE7C90F-C6BB-4315-AA9E-219B6CBBAAF7}" type="pres">
      <dgm:prSet presAssocID="{E480346E-3033-45FF-A6D8-98970A56365C}" presName="connectorText" presStyleLbl="sibTrans2D1" presStyleIdx="1" presStyleCnt="5"/>
      <dgm:spPr/>
      <dgm:t>
        <a:bodyPr/>
        <a:lstStyle/>
        <a:p>
          <a:endParaRPr lang="en-AU"/>
        </a:p>
      </dgm:t>
    </dgm:pt>
    <dgm:pt modelId="{35AED821-0CA5-4DFE-85AA-32271C67C36D}" type="pres">
      <dgm:prSet presAssocID="{C2A70007-9B80-4F76-B712-4EE1C8285D93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A38F0E9F-E3BA-4230-B1FE-0366DFE40FB3}" type="pres">
      <dgm:prSet presAssocID="{456AB9F7-7BCD-4AA9-A0B2-820435EC6171}" presName="sibTrans" presStyleLbl="sibTrans2D1" presStyleIdx="2" presStyleCnt="5"/>
      <dgm:spPr/>
      <dgm:t>
        <a:bodyPr/>
        <a:lstStyle/>
        <a:p>
          <a:endParaRPr lang="en-AU"/>
        </a:p>
      </dgm:t>
    </dgm:pt>
    <dgm:pt modelId="{96F6D445-4F1B-4137-AE79-1766DBBA17D5}" type="pres">
      <dgm:prSet presAssocID="{456AB9F7-7BCD-4AA9-A0B2-820435EC6171}" presName="connectorText" presStyleLbl="sibTrans2D1" presStyleIdx="2" presStyleCnt="5"/>
      <dgm:spPr/>
      <dgm:t>
        <a:bodyPr/>
        <a:lstStyle/>
        <a:p>
          <a:endParaRPr lang="en-AU"/>
        </a:p>
      </dgm:t>
    </dgm:pt>
    <dgm:pt modelId="{48CEB6AC-5450-4A89-A3ED-22B7FAE23B40}" type="pres">
      <dgm:prSet presAssocID="{17674DD7-46C8-4394-AE73-90AB37E3A9C3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CD1F03C1-E00E-42B0-9A15-B8617F46C520}" type="pres">
      <dgm:prSet presAssocID="{0F8D00A1-4CFB-4030-8610-025E0106FE77}" presName="sibTrans" presStyleLbl="sibTrans2D1" presStyleIdx="3" presStyleCnt="5"/>
      <dgm:spPr/>
      <dgm:t>
        <a:bodyPr/>
        <a:lstStyle/>
        <a:p>
          <a:endParaRPr lang="en-AU"/>
        </a:p>
      </dgm:t>
    </dgm:pt>
    <dgm:pt modelId="{FEE19D44-51C1-44C1-B084-9FEEE5779D02}" type="pres">
      <dgm:prSet presAssocID="{0F8D00A1-4CFB-4030-8610-025E0106FE77}" presName="connectorText" presStyleLbl="sibTrans2D1" presStyleIdx="3" presStyleCnt="5"/>
      <dgm:spPr/>
      <dgm:t>
        <a:bodyPr/>
        <a:lstStyle/>
        <a:p>
          <a:endParaRPr lang="en-AU"/>
        </a:p>
      </dgm:t>
    </dgm:pt>
    <dgm:pt modelId="{EE0DB1DB-0D0A-4336-B948-91A2819FB03C}" type="pres">
      <dgm:prSet presAssocID="{5BB9D018-7DB6-4DF0-A195-F61E2CC57452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F6FF18D7-2098-410E-8B34-303AD687AE99}" type="pres">
      <dgm:prSet presAssocID="{F30CD229-6280-4C18-97CB-E0A0EEAA2512}" presName="sibTrans" presStyleLbl="sibTrans2D1" presStyleIdx="4" presStyleCnt="5"/>
      <dgm:spPr/>
      <dgm:t>
        <a:bodyPr/>
        <a:lstStyle/>
        <a:p>
          <a:endParaRPr lang="en-AU"/>
        </a:p>
      </dgm:t>
    </dgm:pt>
    <dgm:pt modelId="{974F6955-AF1B-48E6-9072-B826CF7CD1ED}" type="pres">
      <dgm:prSet presAssocID="{F30CD229-6280-4C18-97CB-E0A0EEAA2512}" presName="connectorText" presStyleLbl="sibTrans2D1" presStyleIdx="4" presStyleCnt="5"/>
      <dgm:spPr/>
      <dgm:t>
        <a:bodyPr/>
        <a:lstStyle/>
        <a:p>
          <a:endParaRPr lang="en-AU"/>
        </a:p>
      </dgm:t>
    </dgm:pt>
    <dgm:pt modelId="{A826387B-F03E-453E-A22F-A8271117B50A}" type="pres">
      <dgm:prSet presAssocID="{0C81382C-EE6F-4CA5-BC80-053F1B58E11A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</dgm:ptLst>
  <dgm:cxnLst>
    <dgm:cxn modelId="{311F8AC8-C1DF-445B-8F49-FF76E48B1DBD}" type="presOf" srcId="{5BB9D018-7DB6-4DF0-A195-F61E2CC57452}" destId="{EE0DB1DB-0D0A-4336-B948-91A2819FB03C}" srcOrd="0" destOrd="0" presId="urn:microsoft.com/office/officeart/2005/8/layout/process1"/>
    <dgm:cxn modelId="{A801392A-DEFE-4848-9E7F-077040E3A0DF}" srcId="{F40AB94A-1EC9-4C9D-B4F4-5C092A06C88E}" destId="{C2A70007-9B80-4F76-B712-4EE1C8285D93}" srcOrd="2" destOrd="0" parTransId="{69239E3B-AF36-4C27-9EEE-9AE3E3FCA5FD}" sibTransId="{456AB9F7-7BCD-4AA9-A0B2-820435EC6171}"/>
    <dgm:cxn modelId="{3941E511-6E45-494D-B986-8B9A6C506FBD}" type="presOf" srcId="{33CB8D06-B7C2-437A-A422-CFFA8752BFA4}" destId="{BB7CE524-817B-4754-A242-F33F49B62AA7}" srcOrd="0" destOrd="0" presId="urn:microsoft.com/office/officeart/2005/8/layout/process1"/>
    <dgm:cxn modelId="{8EB1C48C-0163-4C5A-9AAD-7C45CDC52BE3}" type="presOf" srcId="{F30CD229-6280-4C18-97CB-E0A0EEAA2512}" destId="{F6FF18D7-2098-410E-8B34-303AD687AE99}" srcOrd="0" destOrd="0" presId="urn:microsoft.com/office/officeart/2005/8/layout/process1"/>
    <dgm:cxn modelId="{6201548C-65F5-4F17-B187-E6BEC0FB39FE}" type="presOf" srcId="{17674DD7-46C8-4394-AE73-90AB37E3A9C3}" destId="{48CEB6AC-5450-4A89-A3ED-22B7FAE23B40}" srcOrd="0" destOrd="0" presId="urn:microsoft.com/office/officeart/2005/8/layout/process1"/>
    <dgm:cxn modelId="{44E10DEE-4DFD-43FE-BF6E-579C5AB45380}" type="presOf" srcId="{456AB9F7-7BCD-4AA9-A0B2-820435EC6171}" destId="{A38F0E9F-E3BA-4230-B1FE-0366DFE40FB3}" srcOrd="0" destOrd="0" presId="urn:microsoft.com/office/officeart/2005/8/layout/process1"/>
    <dgm:cxn modelId="{03CA2D08-1499-4230-97DE-B974FEC5E673}" srcId="{F40AB94A-1EC9-4C9D-B4F4-5C092A06C88E}" destId="{DE3ECBDA-F1FE-47DA-A08C-5398DFEAF259}" srcOrd="0" destOrd="0" parTransId="{D94E88C1-E38B-4D3C-A4B9-2E21089A8000}" sibTransId="{E325CD58-818E-44F2-BBCB-9C23F0D5772E}"/>
    <dgm:cxn modelId="{0541751D-B306-43AB-A785-2F985C035FA4}" type="presOf" srcId="{C2A70007-9B80-4F76-B712-4EE1C8285D93}" destId="{35AED821-0CA5-4DFE-85AA-32271C67C36D}" srcOrd="0" destOrd="0" presId="urn:microsoft.com/office/officeart/2005/8/layout/process1"/>
    <dgm:cxn modelId="{12664161-86F5-4988-B381-AEA351EF342F}" type="presOf" srcId="{456AB9F7-7BCD-4AA9-A0B2-820435EC6171}" destId="{96F6D445-4F1B-4137-AE79-1766DBBA17D5}" srcOrd="1" destOrd="0" presId="urn:microsoft.com/office/officeart/2005/8/layout/process1"/>
    <dgm:cxn modelId="{2571DD01-C8E5-468D-BBFD-6BD264068928}" srcId="{F40AB94A-1EC9-4C9D-B4F4-5C092A06C88E}" destId="{17674DD7-46C8-4394-AE73-90AB37E3A9C3}" srcOrd="3" destOrd="0" parTransId="{9E4C190E-DDA7-407E-AAE7-BF9504E53BD5}" sibTransId="{0F8D00A1-4CFB-4030-8610-025E0106FE77}"/>
    <dgm:cxn modelId="{BE423482-AD23-408D-B5A5-1DFF6D357925}" type="presOf" srcId="{E325CD58-818E-44F2-BBCB-9C23F0D5772E}" destId="{B01FDD67-AD72-4092-8809-409A76518ECF}" srcOrd="1" destOrd="0" presId="urn:microsoft.com/office/officeart/2005/8/layout/process1"/>
    <dgm:cxn modelId="{5B5F304A-053F-46F4-A13C-2DD0C2C772E4}" srcId="{F40AB94A-1EC9-4C9D-B4F4-5C092A06C88E}" destId="{33CB8D06-B7C2-437A-A422-CFFA8752BFA4}" srcOrd="1" destOrd="0" parTransId="{E5BDA6E2-5480-40C6-AD04-12BB192D16D2}" sibTransId="{E480346E-3033-45FF-A6D8-98970A56365C}"/>
    <dgm:cxn modelId="{62FA4A23-1D58-451F-870F-646AA76B1420}" type="presOf" srcId="{F30CD229-6280-4C18-97CB-E0A0EEAA2512}" destId="{974F6955-AF1B-48E6-9072-B826CF7CD1ED}" srcOrd="1" destOrd="0" presId="urn:microsoft.com/office/officeart/2005/8/layout/process1"/>
    <dgm:cxn modelId="{3B3A3515-CB37-40D4-AFF3-D59011D65767}" type="presOf" srcId="{0F8D00A1-4CFB-4030-8610-025E0106FE77}" destId="{CD1F03C1-E00E-42B0-9A15-B8617F46C520}" srcOrd="0" destOrd="0" presId="urn:microsoft.com/office/officeart/2005/8/layout/process1"/>
    <dgm:cxn modelId="{F791DEE8-A1BA-4F05-AD89-94E9E8D046BB}" type="presOf" srcId="{F40AB94A-1EC9-4C9D-B4F4-5C092A06C88E}" destId="{6B13CFE8-221C-40D9-B9C1-3C02E8693BFA}" srcOrd="0" destOrd="0" presId="urn:microsoft.com/office/officeart/2005/8/layout/process1"/>
    <dgm:cxn modelId="{EE2E6F77-482C-46AD-B083-12172078D949}" srcId="{F40AB94A-1EC9-4C9D-B4F4-5C092A06C88E}" destId="{5BB9D018-7DB6-4DF0-A195-F61E2CC57452}" srcOrd="4" destOrd="0" parTransId="{2A1B7E21-E6CE-4B53-85EA-A42B70DA8D8B}" sibTransId="{F30CD229-6280-4C18-97CB-E0A0EEAA2512}"/>
    <dgm:cxn modelId="{1C45C79E-CA0F-4872-B321-4B283CEAB3B9}" type="presOf" srcId="{0F8D00A1-4CFB-4030-8610-025E0106FE77}" destId="{FEE19D44-51C1-44C1-B084-9FEEE5779D02}" srcOrd="1" destOrd="0" presId="urn:microsoft.com/office/officeart/2005/8/layout/process1"/>
    <dgm:cxn modelId="{689C293C-AFE0-47A3-8BE7-DBBCEFCD6BF6}" type="presOf" srcId="{E480346E-3033-45FF-A6D8-98970A56365C}" destId="{BEE7C90F-C6BB-4315-AA9E-219B6CBBAAF7}" srcOrd="1" destOrd="0" presId="urn:microsoft.com/office/officeart/2005/8/layout/process1"/>
    <dgm:cxn modelId="{4796636E-3EB8-4D00-B5BB-F4EEE76B77DF}" type="presOf" srcId="{0C81382C-EE6F-4CA5-BC80-053F1B58E11A}" destId="{A826387B-F03E-453E-A22F-A8271117B50A}" srcOrd="0" destOrd="0" presId="urn:microsoft.com/office/officeart/2005/8/layout/process1"/>
    <dgm:cxn modelId="{A46CBF32-5B3D-4B14-B3DD-F5982BDA20F9}" type="presOf" srcId="{E325CD58-818E-44F2-BBCB-9C23F0D5772E}" destId="{EA5801C5-8B26-4DD6-9049-D9884558AC55}" srcOrd="0" destOrd="0" presId="urn:microsoft.com/office/officeart/2005/8/layout/process1"/>
    <dgm:cxn modelId="{934E55A9-B443-428E-9B3A-93DFC74AB6B6}" type="presOf" srcId="{DE3ECBDA-F1FE-47DA-A08C-5398DFEAF259}" destId="{4FE18C38-4FFC-4C23-8FF9-0511CF274F1D}" srcOrd="0" destOrd="0" presId="urn:microsoft.com/office/officeart/2005/8/layout/process1"/>
    <dgm:cxn modelId="{868E06A8-71FC-4B18-A070-B0A2AD700B6B}" srcId="{F40AB94A-1EC9-4C9D-B4F4-5C092A06C88E}" destId="{0C81382C-EE6F-4CA5-BC80-053F1B58E11A}" srcOrd="5" destOrd="0" parTransId="{3A6AD7BB-97C6-4D80-9F02-6D1F54432124}" sibTransId="{E8F5E2D3-472C-44F1-BA72-2B137CD0AB86}"/>
    <dgm:cxn modelId="{A1B83A97-8C15-49E7-90FB-B2FDCC5BF4ED}" type="presOf" srcId="{E480346E-3033-45FF-A6D8-98970A56365C}" destId="{C6EA0925-14C6-4FAC-8A83-1E92ED16E31D}" srcOrd="0" destOrd="0" presId="urn:microsoft.com/office/officeart/2005/8/layout/process1"/>
    <dgm:cxn modelId="{9134E074-5A2D-43B3-BFC8-FD5F11470D5A}" type="presParOf" srcId="{6B13CFE8-221C-40D9-B9C1-3C02E8693BFA}" destId="{4FE18C38-4FFC-4C23-8FF9-0511CF274F1D}" srcOrd="0" destOrd="0" presId="urn:microsoft.com/office/officeart/2005/8/layout/process1"/>
    <dgm:cxn modelId="{B7B8031B-6896-4094-8C9F-65102B98AEF2}" type="presParOf" srcId="{6B13CFE8-221C-40D9-B9C1-3C02E8693BFA}" destId="{EA5801C5-8B26-4DD6-9049-D9884558AC55}" srcOrd="1" destOrd="0" presId="urn:microsoft.com/office/officeart/2005/8/layout/process1"/>
    <dgm:cxn modelId="{1F9D68D1-BE7A-4F8A-9D74-8EA86990F4C6}" type="presParOf" srcId="{EA5801C5-8B26-4DD6-9049-D9884558AC55}" destId="{B01FDD67-AD72-4092-8809-409A76518ECF}" srcOrd="0" destOrd="0" presId="urn:microsoft.com/office/officeart/2005/8/layout/process1"/>
    <dgm:cxn modelId="{61778C4D-23B6-4DB2-9697-9DA03FAC65F0}" type="presParOf" srcId="{6B13CFE8-221C-40D9-B9C1-3C02E8693BFA}" destId="{BB7CE524-817B-4754-A242-F33F49B62AA7}" srcOrd="2" destOrd="0" presId="urn:microsoft.com/office/officeart/2005/8/layout/process1"/>
    <dgm:cxn modelId="{7F98E86F-91EC-4A82-959B-A7C5235F423D}" type="presParOf" srcId="{6B13CFE8-221C-40D9-B9C1-3C02E8693BFA}" destId="{C6EA0925-14C6-4FAC-8A83-1E92ED16E31D}" srcOrd="3" destOrd="0" presId="urn:microsoft.com/office/officeart/2005/8/layout/process1"/>
    <dgm:cxn modelId="{2B0929E2-C397-4275-87B4-0EE716246C29}" type="presParOf" srcId="{C6EA0925-14C6-4FAC-8A83-1E92ED16E31D}" destId="{BEE7C90F-C6BB-4315-AA9E-219B6CBBAAF7}" srcOrd="0" destOrd="0" presId="urn:microsoft.com/office/officeart/2005/8/layout/process1"/>
    <dgm:cxn modelId="{76F54C66-53FD-4C3C-9333-D3B45EFE4E5B}" type="presParOf" srcId="{6B13CFE8-221C-40D9-B9C1-3C02E8693BFA}" destId="{35AED821-0CA5-4DFE-85AA-32271C67C36D}" srcOrd="4" destOrd="0" presId="urn:microsoft.com/office/officeart/2005/8/layout/process1"/>
    <dgm:cxn modelId="{3E875AEA-C4D8-4655-B48A-775A741802AD}" type="presParOf" srcId="{6B13CFE8-221C-40D9-B9C1-3C02E8693BFA}" destId="{A38F0E9F-E3BA-4230-B1FE-0366DFE40FB3}" srcOrd="5" destOrd="0" presId="urn:microsoft.com/office/officeart/2005/8/layout/process1"/>
    <dgm:cxn modelId="{F39D3C3F-0D90-4182-AFE2-7DACBA97705D}" type="presParOf" srcId="{A38F0E9F-E3BA-4230-B1FE-0366DFE40FB3}" destId="{96F6D445-4F1B-4137-AE79-1766DBBA17D5}" srcOrd="0" destOrd="0" presId="urn:microsoft.com/office/officeart/2005/8/layout/process1"/>
    <dgm:cxn modelId="{A094BB37-C2D1-4DBC-878E-B55BE8D3EFA6}" type="presParOf" srcId="{6B13CFE8-221C-40D9-B9C1-3C02E8693BFA}" destId="{48CEB6AC-5450-4A89-A3ED-22B7FAE23B40}" srcOrd="6" destOrd="0" presId="urn:microsoft.com/office/officeart/2005/8/layout/process1"/>
    <dgm:cxn modelId="{30866503-E42B-492B-B5B0-FE8797730977}" type="presParOf" srcId="{6B13CFE8-221C-40D9-B9C1-3C02E8693BFA}" destId="{CD1F03C1-E00E-42B0-9A15-B8617F46C520}" srcOrd="7" destOrd="0" presId="urn:microsoft.com/office/officeart/2005/8/layout/process1"/>
    <dgm:cxn modelId="{0F8C619D-20C2-42FF-87CA-11F89BEE2E99}" type="presParOf" srcId="{CD1F03C1-E00E-42B0-9A15-B8617F46C520}" destId="{FEE19D44-51C1-44C1-B084-9FEEE5779D02}" srcOrd="0" destOrd="0" presId="urn:microsoft.com/office/officeart/2005/8/layout/process1"/>
    <dgm:cxn modelId="{756BE7E8-9976-40B0-AEB3-3EC170B53E4B}" type="presParOf" srcId="{6B13CFE8-221C-40D9-B9C1-3C02E8693BFA}" destId="{EE0DB1DB-0D0A-4336-B948-91A2819FB03C}" srcOrd="8" destOrd="0" presId="urn:microsoft.com/office/officeart/2005/8/layout/process1"/>
    <dgm:cxn modelId="{B9E2F66C-D049-4186-A6A2-20B4F8BC9BD6}" type="presParOf" srcId="{6B13CFE8-221C-40D9-B9C1-3C02E8693BFA}" destId="{F6FF18D7-2098-410E-8B34-303AD687AE99}" srcOrd="9" destOrd="0" presId="urn:microsoft.com/office/officeart/2005/8/layout/process1"/>
    <dgm:cxn modelId="{4E840BB3-A7D4-4281-B619-B61BC06AE4B9}" type="presParOf" srcId="{F6FF18D7-2098-410E-8B34-303AD687AE99}" destId="{974F6955-AF1B-48E6-9072-B826CF7CD1ED}" srcOrd="0" destOrd="0" presId="urn:microsoft.com/office/officeart/2005/8/layout/process1"/>
    <dgm:cxn modelId="{6A6DEF1A-7E15-469C-87DE-90FD2EAAF0B7}" type="presParOf" srcId="{6B13CFE8-221C-40D9-B9C1-3C02E8693BFA}" destId="{A826387B-F03E-453E-A22F-A8271117B50A}" srcOrd="1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40AB94A-1EC9-4C9D-B4F4-5C092A06C88E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DE3ECBDA-F1FE-47DA-A08C-5398DFEAF259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 w="12700"/>
      </dgm:spPr>
      <dgm:t>
        <a:bodyPr/>
        <a:lstStyle/>
        <a:p>
          <a:r>
            <a:rPr lang="en-AU" sz="1200"/>
            <a:t>Got a C.</a:t>
          </a:r>
        </a:p>
        <a:p>
          <a:r>
            <a:rPr lang="en-AU" sz="1200"/>
            <a:t>Wanted an A.</a:t>
          </a:r>
        </a:p>
      </dgm:t>
    </dgm:pt>
    <dgm:pt modelId="{D94E88C1-E38B-4D3C-A4B9-2E21089A8000}" type="parTrans" cxnId="{03CA2D08-1499-4230-97DE-B974FEC5E673}">
      <dgm:prSet/>
      <dgm:spPr/>
      <dgm:t>
        <a:bodyPr/>
        <a:lstStyle/>
        <a:p>
          <a:endParaRPr lang="en-AU"/>
        </a:p>
      </dgm:t>
    </dgm:pt>
    <dgm:pt modelId="{E325CD58-818E-44F2-BBCB-9C23F0D5772E}" type="sibTrans" cxnId="{03CA2D08-1499-4230-97DE-B974FEC5E673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AU"/>
        </a:p>
      </dgm:t>
    </dgm:pt>
    <dgm:pt modelId="{33CB8D06-B7C2-437A-A422-CFFA8752BFA4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AU" sz="1200"/>
            <a:t>Felt</a:t>
          </a:r>
          <a:r>
            <a:rPr lang="en-AU" sz="1200" i="1"/>
            <a:t>...(use chart)</a:t>
          </a:r>
        </a:p>
        <a:p>
          <a:r>
            <a:rPr lang="en-AU" sz="1200"/>
            <a:t>upset</a:t>
          </a:r>
        </a:p>
      </dgm:t>
    </dgm:pt>
    <dgm:pt modelId="{E5BDA6E2-5480-40C6-AD04-12BB192D16D2}" type="parTrans" cxnId="{5B5F304A-053F-46F4-A13C-2DD0C2C772E4}">
      <dgm:prSet/>
      <dgm:spPr/>
      <dgm:t>
        <a:bodyPr/>
        <a:lstStyle/>
        <a:p>
          <a:endParaRPr lang="en-AU"/>
        </a:p>
      </dgm:t>
    </dgm:pt>
    <dgm:pt modelId="{E480346E-3033-45FF-A6D8-98970A56365C}" type="sibTrans" cxnId="{5B5F304A-053F-46F4-A13C-2DD0C2C772E4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AU"/>
        </a:p>
      </dgm:t>
    </dgm:pt>
    <dgm:pt modelId="{C2A70007-9B80-4F76-B712-4EE1C8285D93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AU" sz="1200" dirty="0"/>
            <a:t>Told teacher "Life isn't worth </a:t>
          </a:r>
          <a:r>
            <a:rPr lang="en-AU" sz="1200" dirty="0" smtClean="0"/>
            <a:t>living," </a:t>
          </a:r>
          <a:r>
            <a:rPr lang="en-AU" sz="1200" dirty="0"/>
            <a:t>and left classroom</a:t>
          </a:r>
        </a:p>
      </dgm:t>
    </dgm:pt>
    <dgm:pt modelId="{69239E3B-AF36-4C27-9EEE-9AE3E3FCA5FD}" type="parTrans" cxnId="{A801392A-DEFE-4848-9E7F-077040E3A0DF}">
      <dgm:prSet/>
      <dgm:spPr/>
      <dgm:t>
        <a:bodyPr/>
        <a:lstStyle/>
        <a:p>
          <a:endParaRPr lang="en-AU"/>
        </a:p>
      </dgm:t>
    </dgm:pt>
    <dgm:pt modelId="{456AB9F7-7BCD-4AA9-A0B2-820435EC6171}" type="sibTrans" cxnId="{A801392A-DEFE-4848-9E7F-077040E3A0DF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AU"/>
        </a:p>
      </dgm:t>
    </dgm:pt>
    <dgm:pt modelId="{17674DD7-46C8-4394-AE73-90AB37E3A9C3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AU" sz="1200"/>
            <a:t>Teachers felt</a:t>
          </a:r>
          <a:r>
            <a:rPr lang="en-AU" sz="1200" i="1"/>
            <a:t>...(use chart) </a:t>
          </a:r>
          <a:r>
            <a:rPr lang="en-AU" sz="1200" i="0"/>
            <a:t>worried</a:t>
          </a:r>
        </a:p>
      </dgm:t>
    </dgm:pt>
    <dgm:pt modelId="{9E4C190E-DDA7-407E-AAE7-BF9504E53BD5}" type="parTrans" cxnId="{2571DD01-C8E5-468D-BBFD-6BD264068928}">
      <dgm:prSet/>
      <dgm:spPr/>
      <dgm:t>
        <a:bodyPr/>
        <a:lstStyle/>
        <a:p>
          <a:endParaRPr lang="en-AU"/>
        </a:p>
      </dgm:t>
    </dgm:pt>
    <dgm:pt modelId="{0F8D00A1-4CFB-4030-8610-025E0106FE77}" type="sibTrans" cxnId="{2571DD01-C8E5-468D-BBFD-6BD264068928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AU"/>
        </a:p>
      </dgm:t>
    </dgm:pt>
    <dgm:pt modelId="{5BB9D018-7DB6-4DF0-A195-F61E2CC57452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AU" sz="1200"/>
            <a:t>Teachers asked "How can we help?"</a:t>
          </a:r>
        </a:p>
        <a:p>
          <a:r>
            <a:rPr lang="en-AU" sz="1200"/>
            <a:t>Amy: "I don't know."</a:t>
          </a:r>
        </a:p>
      </dgm:t>
    </dgm:pt>
    <dgm:pt modelId="{2A1B7E21-E6CE-4B53-85EA-A42B70DA8D8B}" type="parTrans" cxnId="{EE2E6F77-482C-46AD-B083-12172078D949}">
      <dgm:prSet/>
      <dgm:spPr/>
      <dgm:t>
        <a:bodyPr/>
        <a:lstStyle/>
        <a:p>
          <a:endParaRPr lang="en-AU"/>
        </a:p>
      </dgm:t>
    </dgm:pt>
    <dgm:pt modelId="{F30CD229-6280-4C18-97CB-E0A0EEAA2512}" type="sibTrans" cxnId="{EE2E6F77-482C-46AD-B083-12172078D949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AU"/>
        </a:p>
      </dgm:t>
    </dgm:pt>
    <dgm:pt modelId="{0C81382C-EE6F-4CA5-BC80-053F1B58E11A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AU" sz="1200"/>
            <a:t>Teachers send Amy home</a:t>
          </a:r>
        </a:p>
      </dgm:t>
    </dgm:pt>
    <dgm:pt modelId="{3A6AD7BB-97C6-4D80-9F02-6D1F54432124}" type="parTrans" cxnId="{868E06A8-71FC-4B18-A070-B0A2AD700B6B}">
      <dgm:prSet/>
      <dgm:spPr/>
      <dgm:t>
        <a:bodyPr/>
        <a:lstStyle/>
        <a:p>
          <a:endParaRPr lang="en-AU"/>
        </a:p>
      </dgm:t>
    </dgm:pt>
    <dgm:pt modelId="{E8F5E2D3-472C-44F1-BA72-2B137CD0AB86}" type="sibTrans" cxnId="{868E06A8-71FC-4B18-A070-B0A2AD700B6B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AU"/>
        </a:p>
      </dgm:t>
    </dgm:pt>
    <dgm:pt modelId="{6B13CFE8-221C-40D9-B9C1-3C02E8693BFA}" type="pres">
      <dgm:prSet presAssocID="{F40AB94A-1EC9-4C9D-B4F4-5C092A06C88E}" presName="Name0" presStyleCnt="0">
        <dgm:presLayoutVars>
          <dgm:dir/>
          <dgm:resizeHandles val="exact"/>
        </dgm:presLayoutVars>
      </dgm:prSet>
      <dgm:spPr/>
    </dgm:pt>
    <dgm:pt modelId="{4FE18C38-4FFC-4C23-8FF9-0511CF274F1D}" type="pres">
      <dgm:prSet presAssocID="{DE3ECBDA-F1FE-47DA-A08C-5398DFEAF259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EA5801C5-8B26-4DD6-9049-D9884558AC55}" type="pres">
      <dgm:prSet presAssocID="{E325CD58-818E-44F2-BBCB-9C23F0D5772E}" presName="sibTrans" presStyleLbl="sibTrans2D1" presStyleIdx="0" presStyleCnt="5"/>
      <dgm:spPr/>
      <dgm:t>
        <a:bodyPr/>
        <a:lstStyle/>
        <a:p>
          <a:endParaRPr lang="en-AU"/>
        </a:p>
      </dgm:t>
    </dgm:pt>
    <dgm:pt modelId="{B01FDD67-AD72-4092-8809-409A76518ECF}" type="pres">
      <dgm:prSet presAssocID="{E325CD58-818E-44F2-BBCB-9C23F0D5772E}" presName="connectorText" presStyleLbl="sibTrans2D1" presStyleIdx="0" presStyleCnt="5"/>
      <dgm:spPr/>
      <dgm:t>
        <a:bodyPr/>
        <a:lstStyle/>
        <a:p>
          <a:endParaRPr lang="en-AU"/>
        </a:p>
      </dgm:t>
    </dgm:pt>
    <dgm:pt modelId="{BB7CE524-817B-4754-A242-F33F49B62AA7}" type="pres">
      <dgm:prSet presAssocID="{33CB8D06-B7C2-437A-A422-CFFA8752BFA4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C6EA0925-14C6-4FAC-8A83-1E92ED16E31D}" type="pres">
      <dgm:prSet presAssocID="{E480346E-3033-45FF-A6D8-98970A56365C}" presName="sibTrans" presStyleLbl="sibTrans2D1" presStyleIdx="1" presStyleCnt="5"/>
      <dgm:spPr/>
      <dgm:t>
        <a:bodyPr/>
        <a:lstStyle/>
        <a:p>
          <a:endParaRPr lang="en-AU"/>
        </a:p>
      </dgm:t>
    </dgm:pt>
    <dgm:pt modelId="{BEE7C90F-C6BB-4315-AA9E-219B6CBBAAF7}" type="pres">
      <dgm:prSet presAssocID="{E480346E-3033-45FF-A6D8-98970A56365C}" presName="connectorText" presStyleLbl="sibTrans2D1" presStyleIdx="1" presStyleCnt="5"/>
      <dgm:spPr/>
      <dgm:t>
        <a:bodyPr/>
        <a:lstStyle/>
        <a:p>
          <a:endParaRPr lang="en-AU"/>
        </a:p>
      </dgm:t>
    </dgm:pt>
    <dgm:pt modelId="{35AED821-0CA5-4DFE-85AA-32271C67C36D}" type="pres">
      <dgm:prSet presAssocID="{C2A70007-9B80-4F76-B712-4EE1C8285D93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A38F0E9F-E3BA-4230-B1FE-0366DFE40FB3}" type="pres">
      <dgm:prSet presAssocID="{456AB9F7-7BCD-4AA9-A0B2-820435EC6171}" presName="sibTrans" presStyleLbl="sibTrans2D1" presStyleIdx="2" presStyleCnt="5"/>
      <dgm:spPr/>
      <dgm:t>
        <a:bodyPr/>
        <a:lstStyle/>
        <a:p>
          <a:endParaRPr lang="en-AU"/>
        </a:p>
      </dgm:t>
    </dgm:pt>
    <dgm:pt modelId="{96F6D445-4F1B-4137-AE79-1766DBBA17D5}" type="pres">
      <dgm:prSet presAssocID="{456AB9F7-7BCD-4AA9-A0B2-820435EC6171}" presName="connectorText" presStyleLbl="sibTrans2D1" presStyleIdx="2" presStyleCnt="5"/>
      <dgm:spPr/>
      <dgm:t>
        <a:bodyPr/>
        <a:lstStyle/>
        <a:p>
          <a:endParaRPr lang="en-AU"/>
        </a:p>
      </dgm:t>
    </dgm:pt>
    <dgm:pt modelId="{48CEB6AC-5450-4A89-A3ED-22B7FAE23B40}" type="pres">
      <dgm:prSet presAssocID="{17674DD7-46C8-4394-AE73-90AB37E3A9C3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CD1F03C1-E00E-42B0-9A15-B8617F46C520}" type="pres">
      <dgm:prSet presAssocID="{0F8D00A1-4CFB-4030-8610-025E0106FE77}" presName="sibTrans" presStyleLbl="sibTrans2D1" presStyleIdx="3" presStyleCnt="5"/>
      <dgm:spPr/>
      <dgm:t>
        <a:bodyPr/>
        <a:lstStyle/>
        <a:p>
          <a:endParaRPr lang="en-AU"/>
        </a:p>
      </dgm:t>
    </dgm:pt>
    <dgm:pt modelId="{FEE19D44-51C1-44C1-B084-9FEEE5779D02}" type="pres">
      <dgm:prSet presAssocID="{0F8D00A1-4CFB-4030-8610-025E0106FE77}" presName="connectorText" presStyleLbl="sibTrans2D1" presStyleIdx="3" presStyleCnt="5"/>
      <dgm:spPr/>
      <dgm:t>
        <a:bodyPr/>
        <a:lstStyle/>
        <a:p>
          <a:endParaRPr lang="en-AU"/>
        </a:p>
      </dgm:t>
    </dgm:pt>
    <dgm:pt modelId="{EE0DB1DB-0D0A-4336-B948-91A2819FB03C}" type="pres">
      <dgm:prSet presAssocID="{5BB9D018-7DB6-4DF0-A195-F61E2CC57452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F6FF18D7-2098-410E-8B34-303AD687AE99}" type="pres">
      <dgm:prSet presAssocID="{F30CD229-6280-4C18-97CB-E0A0EEAA2512}" presName="sibTrans" presStyleLbl="sibTrans2D1" presStyleIdx="4" presStyleCnt="5"/>
      <dgm:spPr/>
      <dgm:t>
        <a:bodyPr/>
        <a:lstStyle/>
        <a:p>
          <a:endParaRPr lang="en-AU"/>
        </a:p>
      </dgm:t>
    </dgm:pt>
    <dgm:pt modelId="{974F6955-AF1B-48E6-9072-B826CF7CD1ED}" type="pres">
      <dgm:prSet presAssocID="{F30CD229-6280-4C18-97CB-E0A0EEAA2512}" presName="connectorText" presStyleLbl="sibTrans2D1" presStyleIdx="4" presStyleCnt="5"/>
      <dgm:spPr/>
      <dgm:t>
        <a:bodyPr/>
        <a:lstStyle/>
        <a:p>
          <a:endParaRPr lang="en-AU"/>
        </a:p>
      </dgm:t>
    </dgm:pt>
    <dgm:pt modelId="{A826387B-F03E-453E-A22F-A8271117B50A}" type="pres">
      <dgm:prSet presAssocID="{0C81382C-EE6F-4CA5-BC80-053F1B58E11A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</dgm:ptLst>
  <dgm:cxnLst>
    <dgm:cxn modelId="{977A56D1-08FF-4D25-87CC-07B7A1327910}" type="presOf" srcId="{E325CD58-818E-44F2-BBCB-9C23F0D5772E}" destId="{B01FDD67-AD72-4092-8809-409A76518ECF}" srcOrd="1" destOrd="0" presId="urn:microsoft.com/office/officeart/2005/8/layout/process1"/>
    <dgm:cxn modelId="{DF37FF3B-00E9-4FD4-BEF5-766662A39675}" type="presOf" srcId="{F40AB94A-1EC9-4C9D-B4F4-5C092A06C88E}" destId="{6B13CFE8-221C-40D9-B9C1-3C02E8693BFA}" srcOrd="0" destOrd="0" presId="urn:microsoft.com/office/officeart/2005/8/layout/process1"/>
    <dgm:cxn modelId="{A801392A-DEFE-4848-9E7F-077040E3A0DF}" srcId="{F40AB94A-1EC9-4C9D-B4F4-5C092A06C88E}" destId="{C2A70007-9B80-4F76-B712-4EE1C8285D93}" srcOrd="2" destOrd="0" parTransId="{69239E3B-AF36-4C27-9EEE-9AE3E3FCA5FD}" sibTransId="{456AB9F7-7BCD-4AA9-A0B2-820435EC6171}"/>
    <dgm:cxn modelId="{5347B8C4-11E7-4D58-8824-79AD7D438ED0}" type="presOf" srcId="{0C81382C-EE6F-4CA5-BC80-053F1B58E11A}" destId="{A826387B-F03E-453E-A22F-A8271117B50A}" srcOrd="0" destOrd="0" presId="urn:microsoft.com/office/officeart/2005/8/layout/process1"/>
    <dgm:cxn modelId="{CC39E394-D7C8-4FA1-AEB2-B696D63D5470}" type="presOf" srcId="{0F8D00A1-4CFB-4030-8610-025E0106FE77}" destId="{CD1F03C1-E00E-42B0-9A15-B8617F46C520}" srcOrd="0" destOrd="0" presId="urn:microsoft.com/office/officeart/2005/8/layout/process1"/>
    <dgm:cxn modelId="{AA9B0015-E838-4A5D-8B87-C1104B43C404}" type="presOf" srcId="{5BB9D018-7DB6-4DF0-A195-F61E2CC57452}" destId="{EE0DB1DB-0D0A-4336-B948-91A2819FB03C}" srcOrd="0" destOrd="0" presId="urn:microsoft.com/office/officeart/2005/8/layout/process1"/>
    <dgm:cxn modelId="{03CA2D08-1499-4230-97DE-B974FEC5E673}" srcId="{F40AB94A-1EC9-4C9D-B4F4-5C092A06C88E}" destId="{DE3ECBDA-F1FE-47DA-A08C-5398DFEAF259}" srcOrd="0" destOrd="0" parTransId="{D94E88C1-E38B-4D3C-A4B9-2E21089A8000}" sibTransId="{E325CD58-818E-44F2-BBCB-9C23F0D5772E}"/>
    <dgm:cxn modelId="{A494504F-73A9-44D9-A22A-6ABA9ECEE12A}" type="presOf" srcId="{0F8D00A1-4CFB-4030-8610-025E0106FE77}" destId="{FEE19D44-51C1-44C1-B084-9FEEE5779D02}" srcOrd="1" destOrd="0" presId="urn:microsoft.com/office/officeart/2005/8/layout/process1"/>
    <dgm:cxn modelId="{2571DD01-C8E5-468D-BBFD-6BD264068928}" srcId="{F40AB94A-1EC9-4C9D-B4F4-5C092A06C88E}" destId="{17674DD7-46C8-4394-AE73-90AB37E3A9C3}" srcOrd="3" destOrd="0" parTransId="{9E4C190E-DDA7-407E-AAE7-BF9504E53BD5}" sibTransId="{0F8D00A1-4CFB-4030-8610-025E0106FE77}"/>
    <dgm:cxn modelId="{D881546B-CCF0-4FF4-B18F-63834BADB29E}" type="presOf" srcId="{456AB9F7-7BCD-4AA9-A0B2-820435EC6171}" destId="{A38F0E9F-E3BA-4230-B1FE-0366DFE40FB3}" srcOrd="0" destOrd="0" presId="urn:microsoft.com/office/officeart/2005/8/layout/process1"/>
    <dgm:cxn modelId="{5B5F304A-053F-46F4-A13C-2DD0C2C772E4}" srcId="{F40AB94A-1EC9-4C9D-B4F4-5C092A06C88E}" destId="{33CB8D06-B7C2-437A-A422-CFFA8752BFA4}" srcOrd="1" destOrd="0" parTransId="{E5BDA6E2-5480-40C6-AD04-12BB192D16D2}" sibTransId="{E480346E-3033-45FF-A6D8-98970A56365C}"/>
    <dgm:cxn modelId="{1901EB26-7ECD-457B-8DA8-B23A19291280}" type="presOf" srcId="{456AB9F7-7BCD-4AA9-A0B2-820435EC6171}" destId="{96F6D445-4F1B-4137-AE79-1766DBBA17D5}" srcOrd="1" destOrd="0" presId="urn:microsoft.com/office/officeart/2005/8/layout/process1"/>
    <dgm:cxn modelId="{4F4934F7-C3FD-4211-B87D-31362B459A36}" type="presOf" srcId="{E480346E-3033-45FF-A6D8-98970A56365C}" destId="{C6EA0925-14C6-4FAC-8A83-1E92ED16E31D}" srcOrd="0" destOrd="0" presId="urn:microsoft.com/office/officeart/2005/8/layout/process1"/>
    <dgm:cxn modelId="{9E42D2C0-DAC5-40D0-AD9B-BA8A7C227A17}" type="presOf" srcId="{F30CD229-6280-4C18-97CB-E0A0EEAA2512}" destId="{F6FF18D7-2098-410E-8B34-303AD687AE99}" srcOrd="0" destOrd="0" presId="urn:microsoft.com/office/officeart/2005/8/layout/process1"/>
    <dgm:cxn modelId="{0DA80A4D-18DF-4B04-B328-B22C530F0F9D}" type="presOf" srcId="{33CB8D06-B7C2-437A-A422-CFFA8752BFA4}" destId="{BB7CE524-817B-4754-A242-F33F49B62AA7}" srcOrd="0" destOrd="0" presId="urn:microsoft.com/office/officeart/2005/8/layout/process1"/>
    <dgm:cxn modelId="{A2CD956F-3342-421C-BB01-C7DC8D153C32}" type="presOf" srcId="{F30CD229-6280-4C18-97CB-E0A0EEAA2512}" destId="{974F6955-AF1B-48E6-9072-B826CF7CD1ED}" srcOrd="1" destOrd="0" presId="urn:microsoft.com/office/officeart/2005/8/layout/process1"/>
    <dgm:cxn modelId="{EE2E6F77-482C-46AD-B083-12172078D949}" srcId="{F40AB94A-1EC9-4C9D-B4F4-5C092A06C88E}" destId="{5BB9D018-7DB6-4DF0-A195-F61E2CC57452}" srcOrd="4" destOrd="0" parTransId="{2A1B7E21-E6CE-4B53-85EA-A42B70DA8D8B}" sibTransId="{F30CD229-6280-4C18-97CB-E0A0EEAA2512}"/>
    <dgm:cxn modelId="{3CDB2D71-8AC4-4DCF-8150-8C621D024589}" type="presOf" srcId="{17674DD7-46C8-4394-AE73-90AB37E3A9C3}" destId="{48CEB6AC-5450-4A89-A3ED-22B7FAE23B40}" srcOrd="0" destOrd="0" presId="urn:microsoft.com/office/officeart/2005/8/layout/process1"/>
    <dgm:cxn modelId="{DB587B85-77BD-4FA2-B63D-BF30AD8C0F98}" type="presOf" srcId="{DE3ECBDA-F1FE-47DA-A08C-5398DFEAF259}" destId="{4FE18C38-4FFC-4C23-8FF9-0511CF274F1D}" srcOrd="0" destOrd="0" presId="urn:microsoft.com/office/officeart/2005/8/layout/process1"/>
    <dgm:cxn modelId="{C000B4FF-87F3-4EAD-BB02-875EFAE08518}" type="presOf" srcId="{E480346E-3033-45FF-A6D8-98970A56365C}" destId="{BEE7C90F-C6BB-4315-AA9E-219B6CBBAAF7}" srcOrd="1" destOrd="0" presId="urn:microsoft.com/office/officeart/2005/8/layout/process1"/>
    <dgm:cxn modelId="{CA798D1F-B0A1-4BAF-95A6-196CB2861BAB}" type="presOf" srcId="{E325CD58-818E-44F2-BBCB-9C23F0D5772E}" destId="{EA5801C5-8B26-4DD6-9049-D9884558AC55}" srcOrd="0" destOrd="0" presId="urn:microsoft.com/office/officeart/2005/8/layout/process1"/>
    <dgm:cxn modelId="{868E06A8-71FC-4B18-A070-B0A2AD700B6B}" srcId="{F40AB94A-1EC9-4C9D-B4F4-5C092A06C88E}" destId="{0C81382C-EE6F-4CA5-BC80-053F1B58E11A}" srcOrd="5" destOrd="0" parTransId="{3A6AD7BB-97C6-4D80-9F02-6D1F54432124}" sibTransId="{E8F5E2D3-472C-44F1-BA72-2B137CD0AB86}"/>
    <dgm:cxn modelId="{503BDF75-6BC4-4357-B7C2-385792218AF4}" type="presOf" srcId="{C2A70007-9B80-4F76-B712-4EE1C8285D93}" destId="{35AED821-0CA5-4DFE-85AA-32271C67C36D}" srcOrd="0" destOrd="0" presId="urn:microsoft.com/office/officeart/2005/8/layout/process1"/>
    <dgm:cxn modelId="{434199D3-3394-4F1B-9435-9344DD51121F}" type="presParOf" srcId="{6B13CFE8-221C-40D9-B9C1-3C02E8693BFA}" destId="{4FE18C38-4FFC-4C23-8FF9-0511CF274F1D}" srcOrd="0" destOrd="0" presId="urn:microsoft.com/office/officeart/2005/8/layout/process1"/>
    <dgm:cxn modelId="{A38DB7AB-FB18-45B4-B007-F520EB7C40F4}" type="presParOf" srcId="{6B13CFE8-221C-40D9-B9C1-3C02E8693BFA}" destId="{EA5801C5-8B26-4DD6-9049-D9884558AC55}" srcOrd="1" destOrd="0" presId="urn:microsoft.com/office/officeart/2005/8/layout/process1"/>
    <dgm:cxn modelId="{945D2288-BDC1-49A5-A5D8-F249B2E2D9B3}" type="presParOf" srcId="{EA5801C5-8B26-4DD6-9049-D9884558AC55}" destId="{B01FDD67-AD72-4092-8809-409A76518ECF}" srcOrd="0" destOrd="0" presId="urn:microsoft.com/office/officeart/2005/8/layout/process1"/>
    <dgm:cxn modelId="{B2053753-F235-4B63-8B7B-8DE5953ECDF7}" type="presParOf" srcId="{6B13CFE8-221C-40D9-B9C1-3C02E8693BFA}" destId="{BB7CE524-817B-4754-A242-F33F49B62AA7}" srcOrd="2" destOrd="0" presId="urn:microsoft.com/office/officeart/2005/8/layout/process1"/>
    <dgm:cxn modelId="{F0DACC8E-2872-4DD9-89CD-2155DE86BE24}" type="presParOf" srcId="{6B13CFE8-221C-40D9-B9C1-3C02E8693BFA}" destId="{C6EA0925-14C6-4FAC-8A83-1E92ED16E31D}" srcOrd="3" destOrd="0" presId="urn:microsoft.com/office/officeart/2005/8/layout/process1"/>
    <dgm:cxn modelId="{4B22F4B2-0EA4-4D75-907F-AB47FD854540}" type="presParOf" srcId="{C6EA0925-14C6-4FAC-8A83-1E92ED16E31D}" destId="{BEE7C90F-C6BB-4315-AA9E-219B6CBBAAF7}" srcOrd="0" destOrd="0" presId="urn:microsoft.com/office/officeart/2005/8/layout/process1"/>
    <dgm:cxn modelId="{065EA018-B2D3-4D75-99FA-153904285E36}" type="presParOf" srcId="{6B13CFE8-221C-40D9-B9C1-3C02E8693BFA}" destId="{35AED821-0CA5-4DFE-85AA-32271C67C36D}" srcOrd="4" destOrd="0" presId="urn:microsoft.com/office/officeart/2005/8/layout/process1"/>
    <dgm:cxn modelId="{58742B6A-04E4-4F69-8AAA-AA79054CC68D}" type="presParOf" srcId="{6B13CFE8-221C-40D9-B9C1-3C02E8693BFA}" destId="{A38F0E9F-E3BA-4230-B1FE-0366DFE40FB3}" srcOrd="5" destOrd="0" presId="urn:microsoft.com/office/officeart/2005/8/layout/process1"/>
    <dgm:cxn modelId="{B579968F-E3EF-48D3-BF09-33D30F89256E}" type="presParOf" srcId="{A38F0E9F-E3BA-4230-B1FE-0366DFE40FB3}" destId="{96F6D445-4F1B-4137-AE79-1766DBBA17D5}" srcOrd="0" destOrd="0" presId="urn:microsoft.com/office/officeart/2005/8/layout/process1"/>
    <dgm:cxn modelId="{24C22455-9A6C-40FE-8D30-29FFA8966E98}" type="presParOf" srcId="{6B13CFE8-221C-40D9-B9C1-3C02E8693BFA}" destId="{48CEB6AC-5450-4A89-A3ED-22B7FAE23B40}" srcOrd="6" destOrd="0" presId="urn:microsoft.com/office/officeart/2005/8/layout/process1"/>
    <dgm:cxn modelId="{24BBFE08-87D8-4859-AF51-602E828B2FFC}" type="presParOf" srcId="{6B13CFE8-221C-40D9-B9C1-3C02E8693BFA}" destId="{CD1F03C1-E00E-42B0-9A15-B8617F46C520}" srcOrd="7" destOrd="0" presId="urn:microsoft.com/office/officeart/2005/8/layout/process1"/>
    <dgm:cxn modelId="{5CE2A593-6BE1-4D33-987C-0A97B6A1755C}" type="presParOf" srcId="{CD1F03C1-E00E-42B0-9A15-B8617F46C520}" destId="{FEE19D44-51C1-44C1-B084-9FEEE5779D02}" srcOrd="0" destOrd="0" presId="urn:microsoft.com/office/officeart/2005/8/layout/process1"/>
    <dgm:cxn modelId="{E52700A5-6DB1-4A48-9080-F1DC5E5D4CF5}" type="presParOf" srcId="{6B13CFE8-221C-40D9-B9C1-3C02E8693BFA}" destId="{EE0DB1DB-0D0A-4336-B948-91A2819FB03C}" srcOrd="8" destOrd="0" presId="urn:microsoft.com/office/officeart/2005/8/layout/process1"/>
    <dgm:cxn modelId="{7B847BDC-B90D-4291-874E-4E83F24056E1}" type="presParOf" srcId="{6B13CFE8-221C-40D9-B9C1-3C02E8693BFA}" destId="{F6FF18D7-2098-410E-8B34-303AD687AE99}" srcOrd="9" destOrd="0" presId="urn:microsoft.com/office/officeart/2005/8/layout/process1"/>
    <dgm:cxn modelId="{B7065F0E-F4DC-4686-B3B0-32C5C4334F79}" type="presParOf" srcId="{F6FF18D7-2098-410E-8B34-303AD687AE99}" destId="{974F6955-AF1B-48E6-9072-B826CF7CD1ED}" srcOrd="0" destOrd="0" presId="urn:microsoft.com/office/officeart/2005/8/layout/process1"/>
    <dgm:cxn modelId="{0CF6C615-FB47-48CB-A4C6-313AEBC87ED0}" type="presParOf" srcId="{6B13CFE8-221C-40D9-B9C1-3C02E8693BFA}" destId="{A826387B-F03E-453E-A22F-A8271117B50A}" srcOrd="1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40AB94A-1EC9-4C9D-B4F4-5C092A06C88E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DE3ECBDA-F1FE-47DA-A08C-5398DFEAF259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 w="12700"/>
      </dgm:spPr>
      <dgm:t>
        <a:bodyPr/>
        <a:lstStyle/>
        <a:p>
          <a:r>
            <a:rPr lang="en-AU" sz="1200"/>
            <a:t>Got a C.</a:t>
          </a:r>
        </a:p>
        <a:p>
          <a:r>
            <a:rPr lang="en-AU" sz="1200"/>
            <a:t>Wanted an A.</a:t>
          </a:r>
        </a:p>
      </dgm:t>
    </dgm:pt>
    <dgm:pt modelId="{D94E88C1-E38B-4D3C-A4B9-2E21089A8000}" type="parTrans" cxnId="{03CA2D08-1499-4230-97DE-B974FEC5E673}">
      <dgm:prSet/>
      <dgm:spPr/>
      <dgm:t>
        <a:bodyPr/>
        <a:lstStyle/>
        <a:p>
          <a:endParaRPr lang="en-AU"/>
        </a:p>
      </dgm:t>
    </dgm:pt>
    <dgm:pt modelId="{E325CD58-818E-44F2-BBCB-9C23F0D5772E}" type="sibTrans" cxnId="{03CA2D08-1499-4230-97DE-B974FEC5E673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AU"/>
        </a:p>
      </dgm:t>
    </dgm:pt>
    <dgm:pt modelId="{33CB8D06-B7C2-437A-A422-CFFA8752BFA4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AU" sz="1200"/>
            <a:t>Felt</a:t>
          </a:r>
          <a:r>
            <a:rPr lang="en-AU" sz="1200" i="1"/>
            <a:t> </a:t>
          </a:r>
          <a:r>
            <a:rPr lang="en-AU" sz="1200" i="0"/>
            <a:t>upset</a:t>
          </a:r>
        </a:p>
      </dgm:t>
    </dgm:pt>
    <dgm:pt modelId="{E5BDA6E2-5480-40C6-AD04-12BB192D16D2}" type="parTrans" cxnId="{5B5F304A-053F-46F4-A13C-2DD0C2C772E4}">
      <dgm:prSet/>
      <dgm:spPr/>
      <dgm:t>
        <a:bodyPr/>
        <a:lstStyle/>
        <a:p>
          <a:endParaRPr lang="en-AU"/>
        </a:p>
      </dgm:t>
    </dgm:pt>
    <dgm:pt modelId="{E480346E-3033-45FF-A6D8-98970A56365C}" type="sibTrans" cxnId="{5B5F304A-053F-46F4-A13C-2DD0C2C772E4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AU"/>
        </a:p>
      </dgm:t>
    </dgm:pt>
    <dgm:pt modelId="{C2A70007-9B80-4F76-B712-4EE1C8285D93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AU" sz="1200" dirty="0"/>
            <a:t>Told teacher "Life isn't worth </a:t>
          </a:r>
          <a:r>
            <a:rPr lang="en-AU" sz="1200" dirty="0" smtClean="0"/>
            <a:t>living," </a:t>
          </a:r>
          <a:r>
            <a:rPr lang="en-AU" sz="1200" dirty="0"/>
            <a:t>and left classroom</a:t>
          </a:r>
        </a:p>
      </dgm:t>
    </dgm:pt>
    <dgm:pt modelId="{69239E3B-AF36-4C27-9EEE-9AE3E3FCA5FD}" type="parTrans" cxnId="{A801392A-DEFE-4848-9E7F-077040E3A0DF}">
      <dgm:prSet/>
      <dgm:spPr/>
      <dgm:t>
        <a:bodyPr/>
        <a:lstStyle/>
        <a:p>
          <a:endParaRPr lang="en-AU"/>
        </a:p>
      </dgm:t>
    </dgm:pt>
    <dgm:pt modelId="{456AB9F7-7BCD-4AA9-A0B2-820435EC6171}" type="sibTrans" cxnId="{A801392A-DEFE-4848-9E7F-077040E3A0DF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AU"/>
        </a:p>
      </dgm:t>
    </dgm:pt>
    <dgm:pt modelId="{17674DD7-46C8-4394-AE73-90AB37E3A9C3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AU" sz="1200"/>
            <a:t>Teachers felt </a:t>
          </a:r>
          <a:r>
            <a:rPr lang="en-AU" sz="1200" i="0"/>
            <a:t>worried</a:t>
          </a:r>
        </a:p>
      </dgm:t>
    </dgm:pt>
    <dgm:pt modelId="{9E4C190E-DDA7-407E-AAE7-BF9504E53BD5}" type="parTrans" cxnId="{2571DD01-C8E5-468D-BBFD-6BD264068928}">
      <dgm:prSet/>
      <dgm:spPr/>
      <dgm:t>
        <a:bodyPr/>
        <a:lstStyle/>
        <a:p>
          <a:endParaRPr lang="en-AU"/>
        </a:p>
      </dgm:t>
    </dgm:pt>
    <dgm:pt modelId="{0F8D00A1-4CFB-4030-8610-025E0106FE77}" type="sibTrans" cxnId="{2571DD01-C8E5-468D-BBFD-6BD264068928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AU"/>
        </a:p>
      </dgm:t>
    </dgm:pt>
    <dgm:pt modelId="{5BB9D018-7DB6-4DF0-A195-F61E2CC57452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AU" sz="1200" b="0" i="1" dirty="0"/>
            <a:t>Teachers</a:t>
          </a:r>
          <a:r>
            <a:rPr lang="en-AU" sz="1200" dirty="0"/>
            <a:t>: "How can we help?"</a:t>
          </a:r>
        </a:p>
        <a:p>
          <a:r>
            <a:rPr lang="en-AU" sz="1200" b="0" i="1" dirty="0"/>
            <a:t>Amy</a:t>
          </a:r>
          <a:r>
            <a:rPr lang="en-AU" sz="1200" dirty="0"/>
            <a:t>: "Give me space for 10 minutes then check on </a:t>
          </a:r>
          <a:r>
            <a:rPr lang="en-AU" sz="1200" dirty="0" smtClean="0"/>
            <a:t>me," or "check </a:t>
          </a:r>
          <a:r>
            <a:rPr lang="en-AU" sz="1200" dirty="0"/>
            <a:t>my safety </a:t>
          </a:r>
          <a:r>
            <a:rPr lang="en-AU" sz="1200" dirty="0" smtClean="0"/>
            <a:t>plan."</a:t>
          </a:r>
          <a:endParaRPr lang="en-AU" sz="1200" dirty="0"/>
        </a:p>
      </dgm:t>
    </dgm:pt>
    <dgm:pt modelId="{2A1B7E21-E6CE-4B53-85EA-A42B70DA8D8B}" type="parTrans" cxnId="{EE2E6F77-482C-46AD-B083-12172078D949}">
      <dgm:prSet/>
      <dgm:spPr/>
      <dgm:t>
        <a:bodyPr/>
        <a:lstStyle/>
        <a:p>
          <a:endParaRPr lang="en-AU"/>
        </a:p>
      </dgm:t>
    </dgm:pt>
    <dgm:pt modelId="{F30CD229-6280-4C18-97CB-E0A0EEAA2512}" type="sibTrans" cxnId="{EE2E6F77-482C-46AD-B083-12172078D949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AU"/>
        </a:p>
      </dgm:t>
    </dgm:pt>
    <dgm:pt modelId="{0C81382C-EE6F-4CA5-BC80-053F1B58E11A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AU" sz="1200"/>
            <a:t>Teachers give Amy space/check safety plan</a:t>
          </a:r>
        </a:p>
      </dgm:t>
    </dgm:pt>
    <dgm:pt modelId="{3A6AD7BB-97C6-4D80-9F02-6D1F54432124}" type="parTrans" cxnId="{868E06A8-71FC-4B18-A070-B0A2AD700B6B}">
      <dgm:prSet/>
      <dgm:spPr/>
      <dgm:t>
        <a:bodyPr/>
        <a:lstStyle/>
        <a:p>
          <a:endParaRPr lang="en-AU"/>
        </a:p>
      </dgm:t>
    </dgm:pt>
    <dgm:pt modelId="{E8F5E2D3-472C-44F1-BA72-2B137CD0AB86}" type="sibTrans" cxnId="{868E06A8-71FC-4B18-A070-B0A2AD700B6B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AU"/>
        </a:p>
      </dgm:t>
    </dgm:pt>
    <dgm:pt modelId="{34BAE75A-A8E7-43B9-A8A2-26D19945CAEE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AU" sz="1200"/>
            <a:t>Amy able to say at school</a:t>
          </a:r>
        </a:p>
      </dgm:t>
    </dgm:pt>
    <dgm:pt modelId="{2FE98F5D-A0CF-4A62-ABE7-3E576D3D041B}" type="parTrans" cxnId="{452D614D-5609-48A4-8E23-D161501A1522}">
      <dgm:prSet/>
      <dgm:spPr/>
      <dgm:t>
        <a:bodyPr/>
        <a:lstStyle/>
        <a:p>
          <a:endParaRPr lang="en-AU"/>
        </a:p>
      </dgm:t>
    </dgm:pt>
    <dgm:pt modelId="{6558AC83-99E5-4B9F-94D2-12C2F4A9A405}" type="sibTrans" cxnId="{452D614D-5609-48A4-8E23-D161501A1522}">
      <dgm:prSet/>
      <dgm:spPr/>
      <dgm:t>
        <a:bodyPr/>
        <a:lstStyle/>
        <a:p>
          <a:endParaRPr lang="en-AU"/>
        </a:p>
      </dgm:t>
    </dgm:pt>
    <dgm:pt modelId="{6B13CFE8-221C-40D9-B9C1-3C02E8693BFA}" type="pres">
      <dgm:prSet presAssocID="{F40AB94A-1EC9-4C9D-B4F4-5C092A06C88E}" presName="Name0" presStyleCnt="0">
        <dgm:presLayoutVars>
          <dgm:dir/>
          <dgm:resizeHandles val="exact"/>
        </dgm:presLayoutVars>
      </dgm:prSet>
      <dgm:spPr/>
    </dgm:pt>
    <dgm:pt modelId="{4FE18C38-4FFC-4C23-8FF9-0511CF274F1D}" type="pres">
      <dgm:prSet presAssocID="{DE3ECBDA-F1FE-47DA-A08C-5398DFEAF259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EA5801C5-8B26-4DD6-9049-D9884558AC55}" type="pres">
      <dgm:prSet presAssocID="{E325CD58-818E-44F2-BBCB-9C23F0D5772E}" presName="sibTrans" presStyleLbl="sibTrans2D1" presStyleIdx="0" presStyleCnt="6"/>
      <dgm:spPr/>
      <dgm:t>
        <a:bodyPr/>
        <a:lstStyle/>
        <a:p>
          <a:endParaRPr lang="en-AU"/>
        </a:p>
      </dgm:t>
    </dgm:pt>
    <dgm:pt modelId="{B01FDD67-AD72-4092-8809-409A76518ECF}" type="pres">
      <dgm:prSet presAssocID="{E325CD58-818E-44F2-BBCB-9C23F0D5772E}" presName="connectorText" presStyleLbl="sibTrans2D1" presStyleIdx="0" presStyleCnt="6"/>
      <dgm:spPr/>
      <dgm:t>
        <a:bodyPr/>
        <a:lstStyle/>
        <a:p>
          <a:endParaRPr lang="en-AU"/>
        </a:p>
      </dgm:t>
    </dgm:pt>
    <dgm:pt modelId="{BB7CE524-817B-4754-A242-F33F49B62AA7}" type="pres">
      <dgm:prSet presAssocID="{33CB8D06-B7C2-437A-A422-CFFA8752BFA4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C6EA0925-14C6-4FAC-8A83-1E92ED16E31D}" type="pres">
      <dgm:prSet presAssocID="{E480346E-3033-45FF-A6D8-98970A56365C}" presName="sibTrans" presStyleLbl="sibTrans2D1" presStyleIdx="1" presStyleCnt="6"/>
      <dgm:spPr/>
      <dgm:t>
        <a:bodyPr/>
        <a:lstStyle/>
        <a:p>
          <a:endParaRPr lang="en-AU"/>
        </a:p>
      </dgm:t>
    </dgm:pt>
    <dgm:pt modelId="{BEE7C90F-C6BB-4315-AA9E-219B6CBBAAF7}" type="pres">
      <dgm:prSet presAssocID="{E480346E-3033-45FF-A6D8-98970A56365C}" presName="connectorText" presStyleLbl="sibTrans2D1" presStyleIdx="1" presStyleCnt="6"/>
      <dgm:spPr/>
      <dgm:t>
        <a:bodyPr/>
        <a:lstStyle/>
        <a:p>
          <a:endParaRPr lang="en-AU"/>
        </a:p>
      </dgm:t>
    </dgm:pt>
    <dgm:pt modelId="{35AED821-0CA5-4DFE-85AA-32271C67C36D}" type="pres">
      <dgm:prSet presAssocID="{C2A70007-9B80-4F76-B712-4EE1C8285D93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A38F0E9F-E3BA-4230-B1FE-0366DFE40FB3}" type="pres">
      <dgm:prSet presAssocID="{456AB9F7-7BCD-4AA9-A0B2-820435EC6171}" presName="sibTrans" presStyleLbl="sibTrans2D1" presStyleIdx="2" presStyleCnt="6"/>
      <dgm:spPr/>
      <dgm:t>
        <a:bodyPr/>
        <a:lstStyle/>
        <a:p>
          <a:endParaRPr lang="en-AU"/>
        </a:p>
      </dgm:t>
    </dgm:pt>
    <dgm:pt modelId="{96F6D445-4F1B-4137-AE79-1766DBBA17D5}" type="pres">
      <dgm:prSet presAssocID="{456AB9F7-7BCD-4AA9-A0B2-820435EC6171}" presName="connectorText" presStyleLbl="sibTrans2D1" presStyleIdx="2" presStyleCnt="6"/>
      <dgm:spPr/>
      <dgm:t>
        <a:bodyPr/>
        <a:lstStyle/>
        <a:p>
          <a:endParaRPr lang="en-AU"/>
        </a:p>
      </dgm:t>
    </dgm:pt>
    <dgm:pt modelId="{48CEB6AC-5450-4A89-A3ED-22B7FAE23B40}" type="pres">
      <dgm:prSet presAssocID="{17674DD7-46C8-4394-AE73-90AB37E3A9C3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CD1F03C1-E00E-42B0-9A15-B8617F46C520}" type="pres">
      <dgm:prSet presAssocID="{0F8D00A1-4CFB-4030-8610-025E0106FE77}" presName="sibTrans" presStyleLbl="sibTrans2D1" presStyleIdx="3" presStyleCnt="6"/>
      <dgm:spPr/>
      <dgm:t>
        <a:bodyPr/>
        <a:lstStyle/>
        <a:p>
          <a:endParaRPr lang="en-AU"/>
        </a:p>
      </dgm:t>
    </dgm:pt>
    <dgm:pt modelId="{FEE19D44-51C1-44C1-B084-9FEEE5779D02}" type="pres">
      <dgm:prSet presAssocID="{0F8D00A1-4CFB-4030-8610-025E0106FE77}" presName="connectorText" presStyleLbl="sibTrans2D1" presStyleIdx="3" presStyleCnt="6"/>
      <dgm:spPr/>
      <dgm:t>
        <a:bodyPr/>
        <a:lstStyle/>
        <a:p>
          <a:endParaRPr lang="en-AU"/>
        </a:p>
      </dgm:t>
    </dgm:pt>
    <dgm:pt modelId="{EE0DB1DB-0D0A-4336-B948-91A2819FB03C}" type="pres">
      <dgm:prSet presAssocID="{5BB9D018-7DB6-4DF0-A195-F61E2CC57452}" presName="node" presStyleLbl="node1" presStyleIdx="4" presStyleCnt="7" custScaleX="18774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F6FF18D7-2098-410E-8B34-303AD687AE99}" type="pres">
      <dgm:prSet presAssocID="{F30CD229-6280-4C18-97CB-E0A0EEAA2512}" presName="sibTrans" presStyleLbl="sibTrans2D1" presStyleIdx="4" presStyleCnt="6"/>
      <dgm:spPr/>
      <dgm:t>
        <a:bodyPr/>
        <a:lstStyle/>
        <a:p>
          <a:endParaRPr lang="en-AU"/>
        </a:p>
      </dgm:t>
    </dgm:pt>
    <dgm:pt modelId="{974F6955-AF1B-48E6-9072-B826CF7CD1ED}" type="pres">
      <dgm:prSet presAssocID="{F30CD229-6280-4C18-97CB-E0A0EEAA2512}" presName="connectorText" presStyleLbl="sibTrans2D1" presStyleIdx="4" presStyleCnt="6"/>
      <dgm:spPr/>
      <dgm:t>
        <a:bodyPr/>
        <a:lstStyle/>
        <a:p>
          <a:endParaRPr lang="en-AU"/>
        </a:p>
      </dgm:t>
    </dgm:pt>
    <dgm:pt modelId="{A826387B-F03E-453E-A22F-A8271117B50A}" type="pres">
      <dgm:prSet presAssocID="{0C81382C-EE6F-4CA5-BC80-053F1B58E11A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0229F6EE-0F3A-43B0-B6E0-FA94253EFE51}" type="pres">
      <dgm:prSet presAssocID="{E8F5E2D3-472C-44F1-BA72-2B137CD0AB86}" presName="sibTrans" presStyleLbl="sibTrans2D1" presStyleIdx="5" presStyleCnt="6"/>
      <dgm:spPr/>
      <dgm:t>
        <a:bodyPr/>
        <a:lstStyle/>
        <a:p>
          <a:endParaRPr lang="en-AU"/>
        </a:p>
      </dgm:t>
    </dgm:pt>
    <dgm:pt modelId="{7066ABED-947A-49CE-B325-E94E43D74F14}" type="pres">
      <dgm:prSet presAssocID="{E8F5E2D3-472C-44F1-BA72-2B137CD0AB86}" presName="connectorText" presStyleLbl="sibTrans2D1" presStyleIdx="5" presStyleCnt="6"/>
      <dgm:spPr/>
      <dgm:t>
        <a:bodyPr/>
        <a:lstStyle/>
        <a:p>
          <a:endParaRPr lang="en-AU"/>
        </a:p>
      </dgm:t>
    </dgm:pt>
    <dgm:pt modelId="{02E9451E-F342-427C-8E73-DB57783ED592}" type="pres">
      <dgm:prSet presAssocID="{34BAE75A-A8E7-43B9-A8A2-26D19945CAEE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</dgm:ptLst>
  <dgm:cxnLst>
    <dgm:cxn modelId="{0276B0DE-578B-488E-81DF-DC699BC2996F}" type="presOf" srcId="{E8F5E2D3-472C-44F1-BA72-2B137CD0AB86}" destId="{0229F6EE-0F3A-43B0-B6E0-FA94253EFE51}" srcOrd="0" destOrd="0" presId="urn:microsoft.com/office/officeart/2005/8/layout/process1"/>
    <dgm:cxn modelId="{38B8BD84-B798-413C-B04C-D80C94F6ABB0}" type="presOf" srcId="{0F8D00A1-4CFB-4030-8610-025E0106FE77}" destId="{FEE19D44-51C1-44C1-B084-9FEEE5779D02}" srcOrd="1" destOrd="0" presId="urn:microsoft.com/office/officeart/2005/8/layout/process1"/>
    <dgm:cxn modelId="{A801392A-DEFE-4848-9E7F-077040E3A0DF}" srcId="{F40AB94A-1EC9-4C9D-B4F4-5C092A06C88E}" destId="{C2A70007-9B80-4F76-B712-4EE1C8285D93}" srcOrd="2" destOrd="0" parTransId="{69239E3B-AF36-4C27-9EEE-9AE3E3FCA5FD}" sibTransId="{456AB9F7-7BCD-4AA9-A0B2-820435EC6171}"/>
    <dgm:cxn modelId="{9DA47924-79EE-48E5-BD95-A385C1244BAE}" type="presOf" srcId="{17674DD7-46C8-4394-AE73-90AB37E3A9C3}" destId="{48CEB6AC-5450-4A89-A3ED-22B7FAE23B40}" srcOrd="0" destOrd="0" presId="urn:microsoft.com/office/officeart/2005/8/layout/process1"/>
    <dgm:cxn modelId="{B48079F0-22FC-434E-B26D-0B7D116DE1DB}" type="presOf" srcId="{5BB9D018-7DB6-4DF0-A195-F61E2CC57452}" destId="{EE0DB1DB-0D0A-4336-B948-91A2819FB03C}" srcOrd="0" destOrd="0" presId="urn:microsoft.com/office/officeart/2005/8/layout/process1"/>
    <dgm:cxn modelId="{EE2E6F77-482C-46AD-B083-12172078D949}" srcId="{F40AB94A-1EC9-4C9D-B4F4-5C092A06C88E}" destId="{5BB9D018-7DB6-4DF0-A195-F61E2CC57452}" srcOrd="4" destOrd="0" parTransId="{2A1B7E21-E6CE-4B53-85EA-A42B70DA8D8B}" sibTransId="{F30CD229-6280-4C18-97CB-E0A0EEAA2512}"/>
    <dgm:cxn modelId="{9F8ED29F-2D96-4ABF-B886-E1B76AC72BDD}" type="presOf" srcId="{E8F5E2D3-472C-44F1-BA72-2B137CD0AB86}" destId="{7066ABED-947A-49CE-B325-E94E43D74F14}" srcOrd="1" destOrd="0" presId="urn:microsoft.com/office/officeart/2005/8/layout/process1"/>
    <dgm:cxn modelId="{11CF196B-3322-4445-954C-4E3B4DB92216}" type="presOf" srcId="{E325CD58-818E-44F2-BBCB-9C23F0D5772E}" destId="{B01FDD67-AD72-4092-8809-409A76518ECF}" srcOrd="1" destOrd="0" presId="urn:microsoft.com/office/officeart/2005/8/layout/process1"/>
    <dgm:cxn modelId="{709DE2BC-0A0A-45D0-8D26-542738615B1F}" type="presOf" srcId="{F40AB94A-1EC9-4C9D-B4F4-5C092A06C88E}" destId="{6B13CFE8-221C-40D9-B9C1-3C02E8693BFA}" srcOrd="0" destOrd="0" presId="urn:microsoft.com/office/officeart/2005/8/layout/process1"/>
    <dgm:cxn modelId="{0FD0817C-6AC8-4B75-ACD3-9A89718419AC}" type="presOf" srcId="{34BAE75A-A8E7-43B9-A8A2-26D19945CAEE}" destId="{02E9451E-F342-427C-8E73-DB57783ED592}" srcOrd="0" destOrd="0" presId="urn:microsoft.com/office/officeart/2005/8/layout/process1"/>
    <dgm:cxn modelId="{13590B24-5642-4423-AF82-1BC1D317A2D8}" type="presOf" srcId="{E480346E-3033-45FF-A6D8-98970A56365C}" destId="{C6EA0925-14C6-4FAC-8A83-1E92ED16E31D}" srcOrd="0" destOrd="0" presId="urn:microsoft.com/office/officeart/2005/8/layout/process1"/>
    <dgm:cxn modelId="{E796310B-65AF-4BA1-9B67-BC8383050C21}" type="presOf" srcId="{E325CD58-818E-44F2-BBCB-9C23F0D5772E}" destId="{EA5801C5-8B26-4DD6-9049-D9884558AC55}" srcOrd="0" destOrd="0" presId="urn:microsoft.com/office/officeart/2005/8/layout/process1"/>
    <dgm:cxn modelId="{03CA2D08-1499-4230-97DE-B974FEC5E673}" srcId="{F40AB94A-1EC9-4C9D-B4F4-5C092A06C88E}" destId="{DE3ECBDA-F1FE-47DA-A08C-5398DFEAF259}" srcOrd="0" destOrd="0" parTransId="{D94E88C1-E38B-4D3C-A4B9-2E21089A8000}" sibTransId="{E325CD58-818E-44F2-BBCB-9C23F0D5772E}"/>
    <dgm:cxn modelId="{5B5F304A-053F-46F4-A13C-2DD0C2C772E4}" srcId="{F40AB94A-1EC9-4C9D-B4F4-5C092A06C88E}" destId="{33CB8D06-B7C2-437A-A422-CFFA8752BFA4}" srcOrd="1" destOrd="0" parTransId="{E5BDA6E2-5480-40C6-AD04-12BB192D16D2}" sibTransId="{E480346E-3033-45FF-A6D8-98970A56365C}"/>
    <dgm:cxn modelId="{C724A43F-0808-461B-942D-D0065A6D9C1F}" type="presOf" srcId="{E480346E-3033-45FF-A6D8-98970A56365C}" destId="{BEE7C90F-C6BB-4315-AA9E-219B6CBBAAF7}" srcOrd="1" destOrd="0" presId="urn:microsoft.com/office/officeart/2005/8/layout/process1"/>
    <dgm:cxn modelId="{02F2E1E3-679F-4CA2-A9B7-C115A0D03B0A}" type="presOf" srcId="{0C81382C-EE6F-4CA5-BC80-053F1B58E11A}" destId="{A826387B-F03E-453E-A22F-A8271117B50A}" srcOrd="0" destOrd="0" presId="urn:microsoft.com/office/officeart/2005/8/layout/process1"/>
    <dgm:cxn modelId="{20B8C94F-B53F-4D7E-8BC4-AEE55AC1EC96}" type="presOf" srcId="{F30CD229-6280-4C18-97CB-E0A0EEAA2512}" destId="{F6FF18D7-2098-410E-8B34-303AD687AE99}" srcOrd="0" destOrd="0" presId="urn:microsoft.com/office/officeart/2005/8/layout/process1"/>
    <dgm:cxn modelId="{2161B802-8615-4B74-B8D1-9D78572089A5}" type="presOf" srcId="{0F8D00A1-4CFB-4030-8610-025E0106FE77}" destId="{CD1F03C1-E00E-42B0-9A15-B8617F46C520}" srcOrd="0" destOrd="0" presId="urn:microsoft.com/office/officeart/2005/8/layout/process1"/>
    <dgm:cxn modelId="{868E06A8-71FC-4B18-A070-B0A2AD700B6B}" srcId="{F40AB94A-1EC9-4C9D-B4F4-5C092A06C88E}" destId="{0C81382C-EE6F-4CA5-BC80-053F1B58E11A}" srcOrd="5" destOrd="0" parTransId="{3A6AD7BB-97C6-4D80-9F02-6D1F54432124}" sibTransId="{E8F5E2D3-472C-44F1-BA72-2B137CD0AB86}"/>
    <dgm:cxn modelId="{452D614D-5609-48A4-8E23-D161501A1522}" srcId="{F40AB94A-1EC9-4C9D-B4F4-5C092A06C88E}" destId="{34BAE75A-A8E7-43B9-A8A2-26D19945CAEE}" srcOrd="6" destOrd="0" parTransId="{2FE98F5D-A0CF-4A62-ABE7-3E576D3D041B}" sibTransId="{6558AC83-99E5-4B9F-94D2-12C2F4A9A405}"/>
    <dgm:cxn modelId="{96CC58ED-B4B0-4FC1-858F-D1486C0A51B2}" type="presOf" srcId="{C2A70007-9B80-4F76-B712-4EE1C8285D93}" destId="{35AED821-0CA5-4DFE-85AA-32271C67C36D}" srcOrd="0" destOrd="0" presId="urn:microsoft.com/office/officeart/2005/8/layout/process1"/>
    <dgm:cxn modelId="{1821CA84-C577-4A4E-BADA-7DBD86F00F95}" type="presOf" srcId="{456AB9F7-7BCD-4AA9-A0B2-820435EC6171}" destId="{96F6D445-4F1B-4137-AE79-1766DBBA17D5}" srcOrd="1" destOrd="0" presId="urn:microsoft.com/office/officeart/2005/8/layout/process1"/>
    <dgm:cxn modelId="{0CA4532C-DFA2-4A60-A910-31953CF72EE3}" type="presOf" srcId="{33CB8D06-B7C2-437A-A422-CFFA8752BFA4}" destId="{BB7CE524-817B-4754-A242-F33F49B62AA7}" srcOrd="0" destOrd="0" presId="urn:microsoft.com/office/officeart/2005/8/layout/process1"/>
    <dgm:cxn modelId="{0A298F91-C7DE-4C0B-9ECB-AC18FC217360}" type="presOf" srcId="{DE3ECBDA-F1FE-47DA-A08C-5398DFEAF259}" destId="{4FE18C38-4FFC-4C23-8FF9-0511CF274F1D}" srcOrd="0" destOrd="0" presId="urn:microsoft.com/office/officeart/2005/8/layout/process1"/>
    <dgm:cxn modelId="{80D2BE67-9E80-4A24-8184-0755333B17CC}" type="presOf" srcId="{456AB9F7-7BCD-4AA9-A0B2-820435EC6171}" destId="{A38F0E9F-E3BA-4230-B1FE-0366DFE40FB3}" srcOrd="0" destOrd="0" presId="urn:microsoft.com/office/officeart/2005/8/layout/process1"/>
    <dgm:cxn modelId="{2571DD01-C8E5-468D-BBFD-6BD264068928}" srcId="{F40AB94A-1EC9-4C9D-B4F4-5C092A06C88E}" destId="{17674DD7-46C8-4394-AE73-90AB37E3A9C3}" srcOrd="3" destOrd="0" parTransId="{9E4C190E-DDA7-407E-AAE7-BF9504E53BD5}" sibTransId="{0F8D00A1-4CFB-4030-8610-025E0106FE77}"/>
    <dgm:cxn modelId="{0ECAC3C5-F43C-4EB5-ADBC-9D8C10B25AA1}" type="presOf" srcId="{F30CD229-6280-4C18-97CB-E0A0EEAA2512}" destId="{974F6955-AF1B-48E6-9072-B826CF7CD1ED}" srcOrd="1" destOrd="0" presId="urn:microsoft.com/office/officeart/2005/8/layout/process1"/>
    <dgm:cxn modelId="{9D9F678B-848B-44BD-80FE-C9549B52A896}" type="presParOf" srcId="{6B13CFE8-221C-40D9-B9C1-3C02E8693BFA}" destId="{4FE18C38-4FFC-4C23-8FF9-0511CF274F1D}" srcOrd="0" destOrd="0" presId="urn:microsoft.com/office/officeart/2005/8/layout/process1"/>
    <dgm:cxn modelId="{0E2908E0-3135-4CF3-B853-D01131BACABB}" type="presParOf" srcId="{6B13CFE8-221C-40D9-B9C1-3C02E8693BFA}" destId="{EA5801C5-8B26-4DD6-9049-D9884558AC55}" srcOrd="1" destOrd="0" presId="urn:microsoft.com/office/officeart/2005/8/layout/process1"/>
    <dgm:cxn modelId="{9DBEEC02-EA6D-45BE-8EFA-26CA18F5EB81}" type="presParOf" srcId="{EA5801C5-8B26-4DD6-9049-D9884558AC55}" destId="{B01FDD67-AD72-4092-8809-409A76518ECF}" srcOrd="0" destOrd="0" presId="urn:microsoft.com/office/officeart/2005/8/layout/process1"/>
    <dgm:cxn modelId="{3F40037C-E4F8-4FB0-8B25-6FAFC12F04F8}" type="presParOf" srcId="{6B13CFE8-221C-40D9-B9C1-3C02E8693BFA}" destId="{BB7CE524-817B-4754-A242-F33F49B62AA7}" srcOrd="2" destOrd="0" presId="urn:microsoft.com/office/officeart/2005/8/layout/process1"/>
    <dgm:cxn modelId="{9B83394B-DCF1-41A6-B2AA-105601BDD17B}" type="presParOf" srcId="{6B13CFE8-221C-40D9-B9C1-3C02E8693BFA}" destId="{C6EA0925-14C6-4FAC-8A83-1E92ED16E31D}" srcOrd="3" destOrd="0" presId="urn:microsoft.com/office/officeart/2005/8/layout/process1"/>
    <dgm:cxn modelId="{5876BEAB-1F02-4C69-8B5D-17C4B09FE009}" type="presParOf" srcId="{C6EA0925-14C6-4FAC-8A83-1E92ED16E31D}" destId="{BEE7C90F-C6BB-4315-AA9E-219B6CBBAAF7}" srcOrd="0" destOrd="0" presId="urn:microsoft.com/office/officeart/2005/8/layout/process1"/>
    <dgm:cxn modelId="{3B5CF577-BD69-449C-9614-CD2211DF93EC}" type="presParOf" srcId="{6B13CFE8-221C-40D9-B9C1-3C02E8693BFA}" destId="{35AED821-0CA5-4DFE-85AA-32271C67C36D}" srcOrd="4" destOrd="0" presId="urn:microsoft.com/office/officeart/2005/8/layout/process1"/>
    <dgm:cxn modelId="{015035D6-7FD8-4FCA-97CD-76CEB6BB4E83}" type="presParOf" srcId="{6B13CFE8-221C-40D9-B9C1-3C02E8693BFA}" destId="{A38F0E9F-E3BA-4230-B1FE-0366DFE40FB3}" srcOrd="5" destOrd="0" presId="urn:microsoft.com/office/officeart/2005/8/layout/process1"/>
    <dgm:cxn modelId="{061653B3-B7FD-4963-84EC-23233D7510FC}" type="presParOf" srcId="{A38F0E9F-E3BA-4230-B1FE-0366DFE40FB3}" destId="{96F6D445-4F1B-4137-AE79-1766DBBA17D5}" srcOrd="0" destOrd="0" presId="urn:microsoft.com/office/officeart/2005/8/layout/process1"/>
    <dgm:cxn modelId="{3C0A6CA5-BE5B-4A68-B2DA-6F5B3D014D88}" type="presParOf" srcId="{6B13CFE8-221C-40D9-B9C1-3C02E8693BFA}" destId="{48CEB6AC-5450-4A89-A3ED-22B7FAE23B40}" srcOrd="6" destOrd="0" presId="urn:microsoft.com/office/officeart/2005/8/layout/process1"/>
    <dgm:cxn modelId="{3F2CD526-540B-48A3-B6B2-EB7FC5FEEA14}" type="presParOf" srcId="{6B13CFE8-221C-40D9-B9C1-3C02E8693BFA}" destId="{CD1F03C1-E00E-42B0-9A15-B8617F46C520}" srcOrd="7" destOrd="0" presId="urn:microsoft.com/office/officeart/2005/8/layout/process1"/>
    <dgm:cxn modelId="{10F49C2D-7409-4EC8-A3BC-D215A6A9503F}" type="presParOf" srcId="{CD1F03C1-E00E-42B0-9A15-B8617F46C520}" destId="{FEE19D44-51C1-44C1-B084-9FEEE5779D02}" srcOrd="0" destOrd="0" presId="urn:microsoft.com/office/officeart/2005/8/layout/process1"/>
    <dgm:cxn modelId="{3D00BD2E-2692-4F99-A869-D0A9D5999C52}" type="presParOf" srcId="{6B13CFE8-221C-40D9-B9C1-3C02E8693BFA}" destId="{EE0DB1DB-0D0A-4336-B948-91A2819FB03C}" srcOrd="8" destOrd="0" presId="urn:microsoft.com/office/officeart/2005/8/layout/process1"/>
    <dgm:cxn modelId="{519B9182-DCDB-4EC9-BBD5-8B303A9CEBDB}" type="presParOf" srcId="{6B13CFE8-221C-40D9-B9C1-3C02E8693BFA}" destId="{F6FF18D7-2098-410E-8B34-303AD687AE99}" srcOrd="9" destOrd="0" presId="urn:microsoft.com/office/officeart/2005/8/layout/process1"/>
    <dgm:cxn modelId="{B3F2967A-5A62-4D59-A239-853A4C1EB767}" type="presParOf" srcId="{F6FF18D7-2098-410E-8B34-303AD687AE99}" destId="{974F6955-AF1B-48E6-9072-B826CF7CD1ED}" srcOrd="0" destOrd="0" presId="urn:microsoft.com/office/officeart/2005/8/layout/process1"/>
    <dgm:cxn modelId="{D506F5B1-5085-4150-9EF3-B47C43C8195F}" type="presParOf" srcId="{6B13CFE8-221C-40D9-B9C1-3C02E8693BFA}" destId="{A826387B-F03E-453E-A22F-A8271117B50A}" srcOrd="10" destOrd="0" presId="urn:microsoft.com/office/officeart/2005/8/layout/process1"/>
    <dgm:cxn modelId="{26E823FE-45BF-4621-9285-43379C60AA5F}" type="presParOf" srcId="{6B13CFE8-221C-40D9-B9C1-3C02E8693BFA}" destId="{0229F6EE-0F3A-43B0-B6E0-FA94253EFE51}" srcOrd="11" destOrd="0" presId="urn:microsoft.com/office/officeart/2005/8/layout/process1"/>
    <dgm:cxn modelId="{D9F04F53-9444-47FB-BC3D-B874B7B3254F}" type="presParOf" srcId="{0229F6EE-0F3A-43B0-B6E0-FA94253EFE51}" destId="{7066ABED-947A-49CE-B325-E94E43D74F14}" srcOrd="0" destOrd="0" presId="urn:microsoft.com/office/officeart/2005/8/layout/process1"/>
    <dgm:cxn modelId="{2810DB40-F379-46E5-95E2-5604B57C8002}" type="presParOf" srcId="{6B13CFE8-221C-40D9-B9C1-3C02E8693BFA}" destId="{02E9451E-F342-427C-8E73-DB57783ED592}" srcOrd="1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40AB94A-1EC9-4C9D-B4F4-5C092A06C88E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DE3ECBDA-F1FE-47DA-A08C-5398DFEAF259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 w="12700"/>
      </dgm:spPr>
      <dgm:t>
        <a:bodyPr/>
        <a:lstStyle/>
        <a:p>
          <a:r>
            <a:rPr lang="en-AU" sz="1200"/>
            <a:t>Got a C.</a:t>
          </a:r>
        </a:p>
        <a:p>
          <a:r>
            <a:rPr lang="en-AU" sz="1200"/>
            <a:t>Wanted an A.</a:t>
          </a:r>
        </a:p>
      </dgm:t>
    </dgm:pt>
    <dgm:pt modelId="{D94E88C1-E38B-4D3C-A4B9-2E21089A8000}" type="parTrans" cxnId="{03CA2D08-1499-4230-97DE-B974FEC5E673}">
      <dgm:prSet/>
      <dgm:spPr/>
      <dgm:t>
        <a:bodyPr/>
        <a:lstStyle/>
        <a:p>
          <a:endParaRPr lang="en-AU"/>
        </a:p>
      </dgm:t>
    </dgm:pt>
    <dgm:pt modelId="{E325CD58-818E-44F2-BBCB-9C23F0D5772E}" type="sibTrans" cxnId="{03CA2D08-1499-4230-97DE-B974FEC5E673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AU"/>
        </a:p>
      </dgm:t>
    </dgm:pt>
    <dgm:pt modelId="{33CB8D06-B7C2-437A-A422-CFFA8752BFA4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AU" sz="1200"/>
            <a:t>Felt</a:t>
          </a:r>
          <a:r>
            <a:rPr lang="en-AU" sz="1200" i="1"/>
            <a:t> </a:t>
          </a:r>
          <a:r>
            <a:rPr lang="en-AU" sz="1200" i="0"/>
            <a:t>upset</a:t>
          </a:r>
        </a:p>
      </dgm:t>
    </dgm:pt>
    <dgm:pt modelId="{E5BDA6E2-5480-40C6-AD04-12BB192D16D2}" type="parTrans" cxnId="{5B5F304A-053F-46F4-A13C-2DD0C2C772E4}">
      <dgm:prSet/>
      <dgm:spPr/>
      <dgm:t>
        <a:bodyPr/>
        <a:lstStyle/>
        <a:p>
          <a:endParaRPr lang="en-AU"/>
        </a:p>
      </dgm:t>
    </dgm:pt>
    <dgm:pt modelId="{E480346E-3033-45FF-A6D8-98970A56365C}" type="sibTrans" cxnId="{5B5F304A-053F-46F4-A13C-2DD0C2C772E4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AU"/>
        </a:p>
      </dgm:t>
    </dgm:pt>
    <dgm:pt modelId="{C2A70007-9B80-4F76-B712-4EE1C8285D93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AU" sz="1200" dirty="0"/>
            <a:t>Told teacher "Life isn't worth </a:t>
          </a:r>
          <a:r>
            <a:rPr lang="en-AU" sz="1200" dirty="0" smtClean="0"/>
            <a:t>living," </a:t>
          </a:r>
          <a:r>
            <a:rPr lang="en-AU" sz="1200" dirty="0"/>
            <a:t>and left classroom</a:t>
          </a:r>
        </a:p>
      </dgm:t>
    </dgm:pt>
    <dgm:pt modelId="{69239E3B-AF36-4C27-9EEE-9AE3E3FCA5FD}" type="parTrans" cxnId="{A801392A-DEFE-4848-9E7F-077040E3A0DF}">
      <dgm:prSet/>
      <dgm:spPr/>
      <dgm:t>
        <a:bodyPr/>
        <a:lstStyle/>
        <a:p>
          <a:endParaRPr lang="en-AU"/>
        </a:p>
      </dgm:t>
    </dgm:pt>
    <dgm:pt modelId="{456AB9F7-7BCD-4AA9-A0B2-820435EC6171}" type="sibTrans" cxnId="{A801392A-DEFE-4848-9E7F-077040E3A0DF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AU"/>
        </a:p>
      </dgm:t>
    </dgm:pt>
    <dgm:pt modelId="{17674DD7-46C8-4394-AE73-90AB37E3A9C3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AU" sz="1200"/>
            <a:t>Teachers felt </a:t>
          </a:r>
          <a:r>
            <a:rPr lang="en-AU" sz="1200" i="0"/>
            <a:t>worried</a:t>
          </a:r>
        </a:p>
      </dgm:t>
    </dgm:pt>
    <dgm:pt modelId="{9E4C190E-DDA7-407E-AAE7-BF9504E53BD5}" type="parTrans" cxnId="{2571DD01-C8E5-468D-BBFD-6BD264068928}">
      <dgm:prSet/>
      <dgm:spPr/>
      <dgm:t>
        <a:bodyPr/>
        <a:lstStyle/>
        <a:p>
          <a:endParaRPr lang="en-AU"/>
        </a:p>
      </dgm:t>
    </dgm:pt>
    <dgm:pt modelId="{0F8D00A1-4CFB-4030-8610-025E0106FE77}" type="sibTrans" cxnId="{2571DD01-C8E5-468D-BBFD-6BD264068928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AU"/>
        </a:p>
      </dgm:t>
    </dgm:pt>
    <dgm:pt modelId="{5BB9D018-7DB6-4DF0-A195-F61E2CC57452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AU" sz="1200" b="0" i="1" dirty="0"/>
            <a:t>Teachers</a:t>
          </a:r>
          <a:r>
            <a:rPr lang="en-AU" sz="1200" dirty="0"/>
            <a:t>: "How can we help?"</a:t>
          </a:r>
        </a:p>
        <a:p>
          <a:r>
            <a:rPr lang="en-AU" sz="1200" b="0" i="1" dirty="0"/>
            <a:t>Amy</a:t>
          </a:r>
          <a:r>
            <a:rPr lang="en-AU" sz="1200" dirty="0"/>
            <a:t>: "Give me space for 10 minutes then check on </a:t>
          </a:r>
          <a:r>
            <a:rPr lang="en-AU" sz="1200" dirty="0" smtClean="0"/>
            <a:t>me," or "check </a:t>
          </a:r>
          <a:r>
            <a:rPr lang="en-AU" sz="1200" dirty="0"/>
            <a:t>my safety </a:t>
          </a:r>
          <a:r>
            <a:rPr lang="en-AU" sz="1200" dirty="0" smtClean="0"/>
            <a:t>plan."</a:t>
          </a:r>
          <a:endParaRPr lang="en-AU" sz="1200" dirty="0"/>
        </a:p>
      </dgm:t>
    </dgm:pt>
    <dgm:pt modelId="{2A1B7E21-E6CE-4B53-85EA-A42B70DA8D8B}" type="parTrans" cxnId="{EE2E6F77-482C-46AD-B083-12172078D949}">
      <dgm:prSet/>
      <dgm:spPr/>
      <dgm:t>
        <a:bodyPr/>
        <a:lstStyle/>
        <a:p>
          <a:endParaRPr lang="en-AU"/>
        </a:p>
      </dgm:t>
    </dgm:pt>
    <dgm:pt modelId="{F30CD229-6280-4C18-97CB-E0A0EEAA2512}" type="sibTrans" cxnId="{EE2E6F77-482C-46AD-B083-12172078D949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AU"/>
        </a:p>
      </dgm:t>
    </dgm:pt>
    <dgm:pt modelId="{0C81382C-EE6F-4CA5-BC80-053F1B58E11A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AU" sz="1200"/>
            <a:t>Teachers give Amy space/check safety plan</a:t>
          </a:r>
        </a:p>
      </dgm:t>
    </dgm:pt>
    <dgm:pt modelId="{3A6AD7BB-97C6-4D80-9F02-6D1F54432124}" type="parTrans" cxnId="{868E06A8-71FC-4B18-A070-B0A2AD700B6B}">
      <dgm:prSet/>
      <dgm:spPr/>
      <dgm:t>
        <a:bodyPr/>
        <a:lstStyle/>
        <a:p>
          <a:endParaRPr lang="en-AU"/>
        </a:p>
      </dgm:t>
    </dgm:pt>
    <dgm:pt modelId="{E8F5E2D3-472C-44F1-BA72-2B137CD0AB86}" type="sibTrans" cxnId="{868E06A8-71FC-4B18-A070-B0A2AD700B6B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AU"/>
        </a:p>
      </dgm:t>
    </dgm:pt>
    <dgm:pt modelId="{34BAE75A-A8E7-43B9-A8A2-26D19945CAEE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AU" sz="1200"/>
            <a:t>Amy able to say at school</a:t>
          </a:r>
        </a:p>
      </dgm:t>
    </dgm:pt>
    <dgm:pt modelId="{2FE98F5D-A0CF-4A62-ABE7-3E576D3D041B}" type="parTrans" cxnId="{452D614D-5609-48A4-8E23-D161501A1522}">
      <dgm:prSet/>
      <dgm:spPr/>
      <dgm:t>
        <a:bodyPr/>
        <a:lstStyle/>
        <a:p>
          <a:endParaRPr lang="en-AU"/>
        </a:p>
      </dgm:t>
    </dgm:pt>
    <dgm:pt modelId="{6558AC83-99E5-4B9F-94D2-12C2F4A9A405}" type="sibTrans" cxnId="{452D614D-5609-48A4-8E23-D161501A1522}">
      <dgm:prSet/>
      <dgm:spPr/>
      <dgm:t>
        <a:bodyPr/>
        <a:lstStyle/>
        <a:p>
          <a:endParaRPr lang="en-AU"/>
        </a:p>
      </dgm:t>
    </dgm:pt>
    <dgm:pt modelId="{6B13CFE8-221C-40D9-B9C1-3C02E8693BFA}" type="pres">
      <dgm:prSet presAssocID="{F40AB94A-1EC9-4C9D-B4F4-5C092A06C88E}" presName="Name0" presStyleCnt="0">
        <dgm:presLayoutVars>
          <dgm:dir/>
          <dgm:resizeHandles val="exact"/>
        </dgm:presLayoutVars>
      </dgm:prSet>
      <dgm:spPr/>
    </dgm:pt>
    <dgm:pt modelId="{4FE18C38-4FFC-4C23-8FF9-0511CF274F1D}" type="pres">
      <dgm:prSet presAssocID="{DE3ECBDA-F1FE-47DA-A08C-5398DFEAF259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EA5801C5-8B26-4DD6-9049-D9884558AC55}" type="pres">
      <dgm:prSet presAssocID="{E325CD58-818E-44F2-BBCB-9C23F0D5772E}" presName="sibTrans" presStyleLbl="sibTrans2D1" presStyleIdx="0" presStyleCnt="6"/>
      <dgm:spPr/>
      <dgm:t>
        <a:bodyPr/>
        <a:lstStyle/>
        <a:p>
          <a:endParaRPr lang="en-AU"/>
        </a:p>
      </dgm:t>
    </dgm:pt>
    <dgm:pt modelId="{B01FDD67-AD72-4092-8809-409A76518ECF}" type="pres">
      <dgm:prSet presAssocID="{E325CD58-818E-44F2-BBCB-9C23F0D5772E}" presName="connectorText" presStyleLbl="sibTrans2D1" presStyleIdx="0" presStyleCnt="6"/>
      <dgm:spPr/>
      <dgm:t>
        <a:bodyPr/>
        <a:lstStyle/>
        <a:p>
          <a:endParaRPr lang="en-AU"/>
        </a:p>
      </dgm:t>
    </dgm:pt>
    <dgm:pt modelId="{BB7CE524-817B-4754-A242-F33F49B62AA7}" type="pres">
      <dgm:prSet presAssocID="{33CB8D06-B7C2-437A-A422-CFFA8752BFA4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C6EA0925-14C6-4FAC-8A83-1E92ED16E31D}" type="pres">
      <dgm:prSet presAssocID="{E480346E-3033-45FF-A6D8-98970A56365C}" presName="sibTrans" presStyleLbl="sibTrans2D1" presStyleIdx="1" presStyleCnt="6"/>
      <dgm:spPr/>
      <dgm:t>
        <a:bodyPr/>
        <a:lstStyle/>
        <a:p>
          <a:endParaRPr lang="en-AU"/>
        </a:p>
      </dgm:t>
    </dgm:pt>
    <dgm:pt modelId="{BEE7C90F-C6BB-4315-AA9E-219B6CBBAAF7}" type="pres">
      <dgm:prSet presAssocID="{E480346E-3033-45FF-A6D8-98970A56365C}" presName="connectorText" presStyleLbl="sibTrans2D1" presStyleIdx="1" presStyleCnt="6"/>
      <dgm:spPr/>
      <dgm:t>
        <a:bodyPr/>
        <a:lstStyle/>
        <a:p>
          <a:endParaRPr lang="en-AU"/>
        </a:p>
      </dgm:t>
    </dgm:pt>
    <dgm:pt modelId="{35AED821-0CA5-4DFE-85AA-32271C67C36D}" type="pres">
      <dgm:prSet presAssocID="{C2A70007-9B80-4F76-B712-4EE1C8285D93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A38F0E9F-E3BA-4230-B1FE-0366DFE40FB3}" type="pres">
      <dgm:prSet presAssocID="{456AB9F7-7BCD-4AA9-A0B2-820435EC6171}" presName="sibTrans" presStyleLbl="sibTrans2D1" presStyleIdx="2" presStyleCnt="6"/>
      <dgm:spPr/>
      <dgm:t>
        <a:bodyPr/>
        <a:lstStyle/>
        <a:p>
          <a:endParaRPr lang="en-AU"/>
        </a:p>
      </dgm:t>
    </dgm:pt>
    <dgm:pt modelId="{96F6D445-4F1B-4137-AE79-1766DBBA17D5}" type="pres">
      <dgm:prSet presAssocID="{456AB9F7-7BCD-4AA9-A0B2-820435EC6171}" presName="connectorText" presStyleLbl="sibTrans2D1" presStyleIdx="2" presStyleCnt="6"/>
      <dgm:spPr/>
      <dgm:t>
        <a:bodyPr/>
        <a:lstStyle/>
        <a:p>
          <a:endParaRPr lang="en-AU"/>
        </a:p>
      </dgm:t>
    </dgm:pt>
    <dgm:pt modelId="{48CEB6AC-5450-4A89-A3ED-22B7FAE23B40}" type="pres">
      <dgm:prSet presAssocID="{17674DD7-46C8-4394-AE73-90AB37E3A9C3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CD1F03C1-E00E-42B0-9A15-B8617F46C520}" type="pres">
      <dgm:prSet presAssocID="{0F8D00A1-4CFB-4030-8610-025E0106FE77}" presName="sibTrans" presStyleLbl="sibTrans2D1" presStyleIdx="3" presStyleCnt="6"/>
      <dgm:spPr/>
      <dgm:t>
        <a:bodyPr/>
        <a:lstStyle/>
        <a:p>
          <a:endParaRPr lang="en-AU"/>
        </a:p>
      </dgm:t>
    </dgm:pt>
    <dgm:pt modelId="{FEE19D44-51C1-44C1-B084-9FEEE5779D02}" type="pres">
      <dgm:prSet presAssocID="{0F8D00A1-4CFB-4030-8610-025E0106FE77}" presName="connectorText" presStyleLbl="sibTrans2D1" presStyleIdx="3" presStyleCnt="6"/>
      <dgm:spPr/>
      <dgm:t>
        <a:bodyPr/>
        <a:lstStyle/>
        <a:p>
          <a:endParaRPr lang="en-AU"/>
        </a:p>
      </dgm:t>
    </dgm:pt>
    <dgm:pt modelId="{EE0DB1DB-0D0A-4336-B948-91A2819FB03C}" type="pres">
      <dgm:prSet presAssocID="{5BB9D018-7DB6-4DF0-A195-F61E2CC57452}" presName="node" presStyleLbl="node1" presStyleIdx="4" presStyleCnt="7" custScaleX="18774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F6FF18D7-2098-410E-8B34-303AD687AE99}" type="pres">
      <dgm:prSet presAssocID="{F30CD229-6280-4C18-97CB-E0A0EEAA2512}" presName="sibTrans" presStyleLbl="sibTrans2D1" presStyleIdx="4" presStyleCnt="6"/>
      <dgm:spPr/>
      <dgm:t>
        <a:bodyPr/>
        <a:lstStyle/>
        <a:p>
          <a:endParaRPr lang="en-AU"/>
        </a:p>
      </dgm:t>
    </dgm:pt>
    <dgm:pt modelId="{974F6955-AF1B-48E6-9072-B826CF7CD1ED}" type="pres">
      <dgm:prSet presAssocID="{F30CD229-6280-4C18-97CB-E0A0EEAA2512}" presName="connectorText" presStyleLbl="sibTrans2D1" presStyleIdx="4" presStyleCnt="6"/>
      <dgm:spPr/>
      <dgm:t>
        <a:bodyPr/>
        <a:lstStyle/>
        <a:p>
          <a:endParaRPr lang="en-AU"/>
        </a:p>
      </dgm:t>
    </dgm:pt>
    <dgm:pt modelId="{A826387B-F03E-453E-A22F-A8271117B50A}" type="pres">
      <dgm:prSet presAssocID="{0C81382C-EE6F-4CA5-BC80-053F1B58E11A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0229F6EE-0F3A-43B0-B6E0-FA94253EFE51}" type="pres">
      <dgm:prSet presAssocID="{E8F5E2D3-472C-44F1-BA72-2B137CD0AB86}" presName="sibTrans" presStyleLbl="sibTrans2D1" presStyleIdx="5" presStyleCnt="6"/>
      <dgm:spPr/>
      <dgm:t>
        <a:bodyPr/>
        <a:lstStyle/>
        <a:p>
          <a:endParaRPr lang="en-AU"/>
        </a:p>
      </dgm:t>
    </dgm:pt>
    <dgm:pt modelId="{7066ABED-947A-49CE-B325-E94E43D74F14}" type="pres">
      <dgm:prSet presAssocID="{E8F5E2D3-472C-44F1-BA72-2B137CD0AB86}" presName="connectorText" presStyleLbl="sibTrans2D1" presStyleIdx="5" presStyleCnt="6"/>
      <dgm:spPr/>
      <dgm:t>
        <a:bodyPr/>
        <a:lstStyle/>
        <a:p>
          <a:endParaRPr lang="en-AU"/>
        </a:p>
      </dgm:t>
    </dgm:pt>
    <dgm:pt modelId="{02E9451E-F342-427C-8E73-DB57783ED592}" type="pres">
      <dgm:prSet presAssocID="{34BAE75A-A8E7-43B9-A8A2-26D19945CAEE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</dgm:ptLst>
  <dgm:cxnLst>
    <dgm:cxn modelId="{8058371E-751D-4D8B-8C4A-879714869411}" type="presOf" srcId="{0F8D00A1-4CFB-4030-8610-025E0106FE77}" destId="{CD1F03C1-E00E-42B0-9A15-B8617F46C520}" srcOrd="0" destOrd="0" presId="urn:microsoft.com/office/officeart/2005/8/layout/process1"/>
    <dgm:cxn modelId="{452D614D-5609-48A4-8E23-D161501A1522}" srcId="{F40AB94A-1EC9-4C9D-B4F4-5C092A06C88E}" destId="{34BAE75A-A8E7-43B9-A8A2-26D19945CAEE}" srcOrd="6" destOrd="0" parTransId="{2FE98F5D-A0CF-4A62-ABE7-3E576D3D041B}" sibTransId="{6558AC83-99E5-4B9F-94D2-12C2F4A9A405}"/>
    <dgm:cxn modelId="{89E12F5F-3CCA-4C59-A05A-A002C71530E0}" type="presOf" srcId="{456AB9F7-7BCD-4AA9-A0B2-820435EC6171}" destId="{96F6D445-4F1B-4137-AE79-1766DBBA17D5}" srcOrd="1" destOrd="0" presId="urn:microsoft.com/office/officeart/2005/8/layout/process1"/>
    <dgm:cxn modelId="{D899190D-7234-47A0-9383-B1011C4F7212}" type="presOf" srcId="{E325CD58-818E-44F2-BBCB-9C23F0D5772E}" destId="{B01FDD67-AD72-4092-8809-409A76518ECF}" srcOrd="1" destOrd="0" presId="urn:microsoft.com/office/officeart/2005/8/layout/process1"/>
    <dgm:cxn modelId="{34745E8A-7B83-4C98-9B32-4E9C8377E499}" type="presOf" srcId="{0F8D00A1-4CFB-4030-8610-025E0106FE77}" destId="{FEE19D44-51C1-44C1-B084-9FEEE5779D02}" srcOrd="1" destOrd="0" presId="urn:microsoft.com/office/officeart/2005/8/layout/process1"/>
    <dgm:cxn modelId="{EE2E6F77-482C-46AD-B083-12172078D949}" srcId="{F40AB94A-1EC9-4C9D-B4F4-5C092A06C88E}" destId="{5BB9D018-7DB6-4DF0-A195-F61E2CC57452}" srcOrd="4" destOrd="0" parTransId="{2A1B7E21-E6CE-4B53-85EA-A42B70DA8D8B}" sibTransId="{F30CD229-6280-4C18-97CB-E0A0EEAA2512}"/>
    <dgm:cxn modelId="{D3D3F02E-66A6-4EA5-902A-10D403976629}" type="presOf" srcId="{33CB8D06-B7C2-437A-A422-CFFA8752BFA4}" destId="{BB7CE524-817B-4754-A242-F33F49B62AA7}" srcOrd="0" destOrd="0" presId="urn:microsoft.com/office/officeart/2005/8/layout/process1"/>
    <dgm:cxn modelId="{AC2745A8-AA93-4664-99CD-F285D8D9FCD5}" type="presOf" srcId="{DE3ECBDA-F1FE-47DA-A08C-5398DFEAF259}" destId="{4FE18C38-4FFC-4C23-8FF9-0511CF274F1D}" srcOrd="0" destOrd="0" presId="urn:microsoft.com/office/officeart/2005/8/layout/process1"/>
    <dgm:cxn modelId="{03CA2D08-1499-4230-97DE-B974FEC5E673}" srcId="{F40AB94A-1EC9-4C9D-B4F4-5C092A06C88E}" destId="{DE3ECBDA-F1FE-47DA-A08C-5398DFEAF259}" srcOrd="0" destOrd="0" parTransId="{D94E88C1-E38B-4D3C-A4B9-2E21089A8000}" sibTransId="{E325CD58-818E-44F2-BBCB-9C23F0D5772E}"/>
    <dgm:cxn modelId="{A801392A-DEFE-4848-9E7F-077040E3A0DF}" srcId="{F40AB94A-1EC9-4C9D-B4F4-5C092A06C88E}" destId="{C2A70007-9B80-4F76-B712-4EE1C8285D93}" srcOrd="2" destOrd="0" parTransId="{69239E3B-AF36-4C27-9EEE-9AE3E3FCA5FD}" sibTransId="{456AB9F7-7BCD-4AA9-A0B2-820435EC6171}"/>
    <dgm:cxn modelId="{5FAAA578-9A05-446A-870E-28FE56E39812}" type="presOf" srcId="{34BAE75A-A8E7-43B9-A8A2-26D19945CAEE}" destId="{02E9451E-F342-427C-8E73-DB57783ED592}" srcOrd="0" destOrd="0" presId="urn:microsoft.com/office/officeart/2005/8/layout/process1"/>
    <dgm:cxn modelId="{81B6F047-D799-49B9-8BE3-B60F6B4FE2CE}" type="presOf" srcId="{456AB9F7-7BCD-4AA9-A0B2-820435EC6171}" destId="{A38F0E9F-E3BA-4230-B1FE-0366DFE40FB3}" srcOrd="0" destOrd="0" presId="urn:microsoft.com/office/officeart/2005/8/layout/process1"/>
    <dgm:cxn modelId="{BED43629-2595-434E-BCFF-654D48B173FD}" type="presOf" srcId="{E480346E-3033-45FF-A6D8-98970A56365C}" destId="{C6EA0925-14C6-4FAC-8A83-1E92ED16E31D}" srcOrd="0" destOrd="0" presId="urn:microsoft.com/office/officeart/2005/8/layout/process1"/>
    <dgm:cxn modelId="{126CE2A5-038E-46DA-95E9-F8CCD297C199}" type="presOf" srcId="{F30CD229-6280-4C18-97CB-E0A0EEAA2512}" destId="{974F6955-AF1B-48E6-9072-B826CF7CD1ED}" srcOrd="1" destOrd="0" presId="urn:microsoft.com/office/officeart/2005/8/layout/process1"/>
    <dgm:cxn modelId="{868E06A8-71FC-4B18-A070-B0A2AD700B6B}" srcId="{F40AB94A-1EC9-4C9D-B4F4-5C092A06C88E}" destId="{0C81382C-EE6F-4CA5-BC80-053F1B58E11A}" srcOrd="5" destOrd="0" parTransId="{3A6AD7BB-97C6-4D80-9F02-6D1F54432124}" sibTransId="{E8F5E2D3-472C-44F1-BA72-2B137CD0AB86}"/>
    <dgm:cxn modelId="{5B5F304A-053F-46F4-A13C-2DD0C2C772E4}" srcId="{F40AB94A-1EC9-4C9D-B4F4-5C092A06C88E}" destId="{33CB8D06-B7C2-437A-A422-CFFA8752BFA4}" srcOrd="1" destOrd="0" parTransId="{E5BDA6E2-5480-40C6-AD04-12BB192D16D2}" sibTransId="{E480346E-3033-45FF-A6D8-98970A56365C}"/>
    <dgm:cxn modelId="{7174FD99-E377-4F2F-94D2-259AAD0241F5}" type="presOf" srcId="{E8F5E2D3-472C-44F1-BA72-2B137CD0AB86}" destId="{0229F6EE-0F3A-43B0-B6E0-FA94253EFE51}" srcOrd="0" destOrd="0" presId="urn:microsoft.com/office/officeart/2005/8/layout/process1"/>
    <dgm:cxn modelId="{A390FF89-1E44-46F1-962B-51C5A6D08757}" type="presOf" srcId="{F40AB94A-1EC9-4C9D-B4F4-5C092A06C88E}" destId="{6B13CFE8-221C-40D9-B9C1-3C02E8693BFA}" srcOrd="0" destOrd="0" presId="urn:microsoft.com/office/officeart/2005/8/layout/process1"/>
    <dgm:cxn modelId="{C282F016-D14E-48D6-B0F5-5D4397C66793}" type="presOf" srcId="{E480346E-3033-45FF-A6D8-98970A56365C}" destId="{BEE7C90F-C6BB-4315-AA9E-219B6CBBAAF7}" srcOrd="1" destOrd="0" presId="urn:microsoft.com/office/officeart/2005/8/layout/process1"/>
    <dgm:cxn modelId="{2D5F50AF-0E1E-43A0-8BE2-A8B3BC5D9431}" type="presOf" srcId="{0C81382C-EE6F-4CA5-BC80-053F1B58E11A}" destId="{A826387B-F03E-453E-A22F-A8271117B50A}" srcOrd="0" destOrd="0" presId="urn:microsoft.com/office/officeart/2005/8/layout/process1"/>
    <dgm:cxn modelId="{51D3892F-B5E5-4092-B9C0-E7BB91581DA6}" type="presOf" srcId="{E8F5E2D3-472C-44F1-BA72-2B137CD0AB86}" destId="{7066ABED-947A-49CE-B325-E94E43D74F14}" srcOrd="1" destOrd="0" presId="urn:microsoft.com/office/officeart/2005/8/layout/process1"/>
    <dgm:cxn modelId="{14BE2CC8-6705-4491-8AA1-2FD1EDFDEE35}" type="presOf" srcId="{E325CD58-818E-44F2-BBCB-9C23F0D5772E}" destId="{EA5801C5-8B26-4DD6-9049-D9884558AC55}" srcOrd="0" destOrd="0" presId="urn:microsoft.com/office/officeart/2005/8/layout/process1"/>
    <dgm:cxn modelId="{408A7ACA-3A46-4871-9626-6633258A599F}" type="presOf" srcId="{5BB9D018-7DB6-4DF0-A195-F61E2CC57452}" destId="{EE0DB1DB-0D0A-4336-B948-91A2819FB03C}" srcOrd="0" destOrd="0" presId="urn:microsoft.com/office/officeart/2005/8/layout/process1"/>
    <dgm:cxn modelId="{2571DD01-C8E5-468D-BBFD-6BD264068928}" srcId="{F40AB94A-1EC9-4C9D-B4F4-5C092A06C88E}" destId="{17674DD7-46C8-4394-AE73-90AB37E3A9C3}" srcOrd="3" destOrd="0" parTransId="{9E4C190E-DDA7-407E-AAE7-BF9504E53BD5}" sibTransId="{0F8D00A1-4CFB-4030-8610-025E0106FE77}"/>
    <dgm:cxn modelId="{0E61928D-9832-4339-87FE-54EFE0C28500}" type="presOf" srcId="{17674DD7-46C8-4394-AE73-90AB37E3A9C3}" destId="{48CEB6AC-5450-4A89-A3ED-22B7FAE23B40}" srcOrd="0" destOrd="0" presId="urn:microsoft.com/office/officeart/2005/8/layout/process1"/>
    <dgm:cxn modelId="{D11A1FEE-976C-450E-A5B6-FE2046773A4B}" type="presOf" srcId="{F30CD229-6280-4C18-97CB-E0A0EEAA2512}" destId="{F6FF18D7-2098-410E-8B34-303AD687AE99}" srcOrd="0" destOrd="0" presId="urn:microsoft.com/office/officeart/2005/8/layout/process1"/>
    <dgm:cxn modelId="{BAD7EC8E-3E78-48BE-9E5F-966E84522B5E}" type="presOf" srcId="{C2A70007-9B80-4F76-B712-4EE1C8285D93}" destId="{35AED821-0CA5-4DFE-85AA-32271C67C36D}" srcOrd="0" destOrd="0" presId="urn:microsoft.com/office/officeart/2005/8/layout/process1"/>
    <dgm:cxn modelId="{627CF860-3799-49B3-B66D-B336A91972DD}" type="presParOf" srcId="{6B13CFE8-221C-40D9-B9C1-3C02E8693BFA}" destId="{4FE18C38-4FFC-4C23-8FF9-0511CF274F1D}" srcOrd="0" destOrd="0" presId="urn:microsoft.com/office/officeart/2005/8/layout/process1"/>
    <dgm:cxn modelId="{5C6E9B8B-55C4-464C-8EC4-DE394CFD684A}" type="presParOf" srcId="{6B13CFE8-221C-40D9-B9C1-3C02E8693BFA}" destId="{EA5801C5-8B26-4DD6-9049-D9884558AC55}" srcOrd="1" destOrd="0" presId="urn:microsoft.com/office/officeart/2005/8/layout/process1"/>
    <dgm:cxn modelId="{C1393103-10E8-44F0-9C10-E621BCAEC9DF}" type="presParOf" srcId="{EA5801C5-8B26-4DD6-9049-D9884558AC55}" destId="{B01FDD67-AD72-4092-8809-409A76518ECF}" srcOrd="0" destOrd="0" presId="urn:microsoft.com/office/officeart/2005/8/layout/process1"/>
    <dgm:cxn modelId="{14770821-C7BF-4214-B012-4A7DFD05DCAC}" type="presParOf" srcId="{6B13CFE8-221C-40D9-B9C1-3C02E8693BFA}" destId="{BB7CE524-817B-4754-A242-F33F49B62AA7}" srcOrd="2" destOrd="0" presId="urn:microsoft.com/office/officeart/2005/8/layout/process1"/>
    <dgm:cxn modelId="{49D69C0D-614D-4059-B808-8D896AE3C212}" type="presParOf" srcId="{6B13CFE8-221C-40D9-B9C1-3C02E8693BFA}" destId="{C6EA0925-14C6-4FAC-8A83-1E92ED16E31D}" srcOrd="3" destOrd="0" presId="urn:microsoft.com/office/officeart/2005/8/layout/process1"/>
    <dgm:cxn modelId="{94299708-9C64-4645-A9A3-4B2111B002A1}" type="presParOf" srcId="{C6EA0925-14C6-4FAC-8A83-1E92ED16E31D}" destId="{BEE7C90F-C6BB-4315-AA9E-219B6CBBAAF7}" srcOrd="0" destOrd="0" presId="urn:microsoft.com/office/officeart/2005/8/layout/process1"/>
    <dgm:cxn modelId="{BC8047A3-CC32-4A5D-AC33-E64EB4FF4B37}" type="presParOf" srcId="{6B13CFE8-221C-40D9-B9C1-3C02E8693BFA}" destId="{35AED821-0CA5-4DFE-85AA-32271C67C36D}" srcOrd="4" destOrd="0" presId="urn:microsoft.com/office/officeart/2005/8/layout/process1"/>
    <dgm:cxn modelId="{B5FE4438-3F2A-4B92-9CC4-EA40C611154C}" type="presParOf" srcId="{6B13CFE8-221C-40D9-B9C1-3C02E8693BFA}" destId="{A38F0E9F-E3BA-4230-B1FE-0366DFE40FB3}" srcOrd="5" destOrd="0" presId="urn:microsoft.com/office/officeart/2005/8/layout/process1"/>
    <dgm:cxn modelId="{2905B27A-4ED0-4F7C-87B9-C39094798E9D}" type="presParOf" srcId="{A38F0E9F-E3BA-4230-B1FE-0366DFE40FB3}" destId="{96F6D445-4F1B-4137-AE79-1766DBBA17D5}" srcOrd="0" destOrd="0" presId="urn:microsoft.com/office/officeart/2005/8/layout/process1"/>
    <dgm:cxn modelId="{CFB791E0-BF84-4F02-9489-87C82F202C90}" type="presParOf" srcId="{6B13CFE8-221C-40D9-B9C1-3C02E8693BFA}" destId="{48CEB6AC-5450-4A89-A3ED-22B7FAE23B40}" srcOrd="6" destOrd="0" presId="urn:microsoft.com/office/officeart/2005/8/layout/process1"/>
    <dgm:cxn modelId="{6DE8CDE0-EFEE-45D9-8855-C4E2EBE317F4}" type="presParOf" srcId="{6B13CFE8-221C-40D9-B9C1-3C02E8693BFA}" destId="{CD1F03C1-E00E-42B0-9A15-B8617F46C520}" srcOrd="7" destOrd="0" presId="urn:microsoft.com/office/officeart/2005/8/layout/process1"/>
    <dgm:cxn modelId="{79E5E435-2117-4BD2-B8F1-1F1919565B78}" type="presParOf" srcId="{CD1F03C1-E00E-42B0-9A15-B8617F46C520}" destId="{FEE19D44-51C1-44C1-B084-9FEEE5779D02}" srcOrd="0" destOrd="0" presId="urn:microsoft.com/office/officeart/2005/8/layout/process1"/>
    <dgm:cxn modelId="{0E6F3D38-6867-465B-831D-432F78088458}" type="presParOf" srcId="{6B13CFE8-221C-40D9-B9C1-3C02E8693BFA}" destId="{EE0DB1DB-0D0A-4336-B948-91A2819FB03C}" srcOrd="8" destOrd="0" presId="urn:microsoft.com/office/officeart/2005/8/layout/process1"/>
    <dgm:cxn modelId="{71A1EF81-6194-4FA2-8146-91FDBF9A0CF4}" type="presParOf" srcId="{6B13CFE8-221C-40D9-B9C1-3C02E8693BFA}" destId="{F6FF18D7-2098-410E-8B34-303AD687AE99}" srcOrd="9" destOrd="0" presId="urn:microsoft.com/office/officeart/2005/8/layout/process1"/>
    <dgm:cxn modelId="{6602E62C-C122-4A12-B3A2-E8E0464A6FB4}" type="presParOf" srcId="{F6FF18D7-2098-410E-8B34-303AD687AE99}" destId="{974F6955-AF1B-48E6-9072-B826CF7CD1ED}" srcOrd="0" destOrd="0" presId="urn:microsoft.com/office/officeart/2005/8/layout/process1"/>
    <dgm:cxn modelId="{FADCDEB3-367B-40DE-BB16-8220B906B0FD}" type="presParOf" srcId="{6B13CFE8-221C-40D9-B9C1-3C02E8693BFA}" destId="{A826387B-F03E-453E-A22F-A8271117B50A}" srcOrd="10" destOrd="0" presId="urn:microsoft.com/office/officeart/2005/8/layout/process1"/>
    <dgm:cxn modelId="{EEF93FB4-4613-4CB3-966D-40F093295BE3}" type="presParOf" srcId="{6B13CFE8-221C-40D9-B9C1-3C02E8693BFA}" destId="{0229F6EE-0F3A-43B0-B6E0-FA94253EFE51}" srcOrd="11" destOrd="0" presId="urn:microsoft.com/office/officeart/2005/8/layout/process1"/>
    <dgm:cxn modelId="{86D874DD-8FEA-4E2D-899A-46CD8B8F566A}" type="presParOf" srcId="{0229F6EE-0F3A-43B0-B6E0-FA94253EFE51}" destId="{7066ABED-947A-49CE-B325-E94E43D74F14}" srcOrd="0" destOrd="0" presId="urn:microsoft.com/office/officeart/2005/8/layout/process1"/>
    <dgm:cxn modelId="{0685D665-E4C4-4A69-BE5E-5F8345BFAFCA}" type="presParOf" srcId="{6B13CFE8-221C-40D9-B9C1-3C02E8693BFA}" destId="{02E9451E-F342-427C-8E73-DB57783ED592}" srcOrd="1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40AB94A-1EC9-4C9D-B4F4-5C092A06C88E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DE3ECBDA-F1FE-47DA-A08C-5398DFEAF259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 w="12700"/>
      </dgm:spPr>
      <dgm:t>
        <a:bodyPr/>
        <a:lstStyle/>
        <a:p>
          <a:r>
            <a:rPr lang="en-AU" sz="1200"/>
            <a:t>Got a C.</a:t>
          </a:r>
        </a:p>
        <a:p>
          <a:r>
            <a:rPr lang="en-AU" sz="1200"/>
            <a:t>Wanted an A.</a:t>
          </a:r>
        </a:p>
      </dgm:t>
    </dgm:pt>
    <dgm:pt modelId="{D94E88C1-E38B-4D3C-A4B9-2E21089A8000}" type="parTrans" cxnId="{03CA2D08-1499-4230-97DE-B974FEC5E673}">
      <dgm:prSet/>
      <dgm:spPr/>
      <dgm:t>
        <a:bodyPr/>
        <a:lstStyle/>
        <a:p>
          <a:endParaRPr lang="en-AU"/>
        </a:p>
      </dgm:t>
    </dgm:pt>
    <dgm:pt modelId="{E325CD58-818E-44F2-BBCB-9C23F0D5772E}" type="sibTrans" cxnId="{03CA2D08-1499-4230-97DE-B974FEC5E673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AU"/>
        </a:p>
      </dgm:t>
    </dgm:pt>
    <dgm:pt modelId="{33CB8D06-B7C2-437A-A422-CFFA8752BFA4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AU" sz="1200"/>
            <a:t>Felt</a:t>
          </a:r>
          <a:r>
            <a:rPr lang="en-AU" sz="1200" i="1"/>
            <a:t> </a:t>
          </a:r>
          <a:r>
            <a:rPr lang="en-AU" sz="1200" i="0"/>
            <a:t>upset but okay</a:t>
          </a:r>
        </a:p>
      </dgm:t>
    </dgm:pt>
    <dgm:pt modelId="{E5BDA6E2-5480-40C6-AD04-12BB192D16D2}" type="parTrans" cxnId="{5B5F304A-053F-46F4-A13C-2DD0C2C772E4}">
      <dgm:prSet/>
      <dgm:spPr/>
      <dgm:t>
        <a:bodyPr/>
        <a:lstStyle/>
        <a:p>
          <a:endParaRPr lang="en-AU"/>
        </a:p>
      </dgm:t>
    </dgm:pt>
    <dgm:pt modelId="{E480346E-3033-45FF-A6D8-98970A56365C}" type="sibTrans" cxnId="{5B5F304A-053F-46F4-A13C-2DD0C2C772E4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AU"/>
        </a:p>
      </dgm:t>
    </dgm:pt>
    <dgm:pt modelId="{C2A70007-9B80-4F76-B712-4EE1C8285D93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AU" sz="1200" dirty="0"/>
            <a:t>Did something distracting </a:t>
          </a:r>
        </a:p>
        <a:p>
          <a:r>
            <a:rPr lang="en-AU" sz="1200" dirty="0" smtClean="0"/>
            <a:t>or</a:t>
          </a:r>
          <a:endParaRPr lang="en-AU" sz="1200" dirty="0"/>
        </a:p>
        <a:p>
          <a:r>
            <a:rPr lang="en-AU" sz="1200" dirty="0"/>
            <a:t>Asked for feedback</a:t>
          </a:r>
        </a:p>
        <a:p>
          <a:r>
            <a:rPr lang="en-AU" sz="1200" dirty="0" smtClean="0"/>
            <a:t>or</a:t>
          </a:r>
          <a:endParaRPr lang="en-AU" sz="1200" dirty="0"/>
        </a:p>
        <a:p>
          <a:r>
            <a:rPr lang="en-AU" sz="1200" dirty="0"/>
            <a:t>Started studying for next test</a:t>
          </a:r>
        </a:p>
      </dgm:t>
    </dgm:pt>
    <dgm:pt modelId="{69239E3B-AF36-4C27-9EEE-9AE3E3FCA5FD}" type="parTrans" cxnId="{A801392A-DEFE-4848-9E7F-077040E3A0DF}">
      <dgm:prSet/>
      <dgm:spPr/>
      <dgm:t>
        <a:bodyPr/>
        <a:lstStyle/>
        <a:p>
          <a:endParaRPr lang="en-AU"/>
        </a:p>
      </dgm:t>
    </dgm:pt>
    <dgm:pt modelId="{456AB9F7-7BCD-4AA9-A0B2-820435EC6171}" type="sibTrans" cxnId="{A801392A-DEFE-4848-9E7F-077040E3A0DF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AU"/>
        </a:p>
      </dgm:t>
    </dgm:pt>
    <dgm:pt modelId="{17674DD7-46C8-4394-AE73-90AB37E3A9C3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AU" sz="1200"/>
            <a:t>Stayed at school</a:t>
          </a:r>
          <a:endParaRPr lang="en-AU" sz="1200" i="0"/>
        </a:p>
      </dgm:t>
    </dgm:pt>
    <dgm:pt modelId="{9E4C190E-DDA7-407E-AAE7-BF9504E53BD5}" type="parTrans" cxnId="{2571DD01-C8E5-468D-BBFD-6BD264068928}">
      <dgm:prSet/>
      <dgm:spPr/>
      <dgm:t>
        <a:bodyPr/>
        <a:lstStyle/>
        <a:p>
          <a:endParaRPr lang="en-AU"/>
        </a:p>
      </dgm:t>
    </dgm:pt>
    <dgm:pt modelId="{0F8D00A1-4CFB-4030-8610-025E0106FE77}" type="sibTrans" cxnId="{2571DD01-C8E5-468D-BBFD-6BD264068928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AU"/>
        </a:p>
      </dgm:t>
    </dgm:pt>
    <dgm:pt modelId="{6B13CFE8-221C-40D9-B9C1-3C02E8693BFA}" type="pres">
      <dgm:prSet presAssocID="{F40AB94A-1EC9-4C9D-B4F4-5C092A06C88E}" presName="Name0" presStyleCnt="0">
        <dgm:presLayoutVars>
          <dgm:dir/>
          <dgm:resizeHandles val="exact"/>
        </dgm:presLayoutVars>
      </dgm:prSet>
      <dgm:spPr/>
    </dgm:pt>
    <dgm:pt modelId="{4FE18C38-4FFC-4C23-8FF9-0511CF274F1D}" type="pres">
      <dgm:prSet presAssocID="{DE3ECBDA-F1FE-47DA-A08C-5398DFEAF259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EA5801C5-8B26-4DD6-9049-D9884558AC55}" type="pres">
      <dgm:prSet presAssocID="{E325CD58-818E-44F2-BBCB-9C23F0D5772E}" presName="sibTrans" presStyleLbl="sibTrans2D1" presStyleIdx="0" presStyleCnt="3"/>
      <dgm:spPr/>
      <dgm:t>
        <a:bodyPr/>
        <a:lstStyle/>
        <a:p>
          <a:endParaRPr lang="en-AU"/>
        </a:p>
      </dgm:t>
    </dgm:pt>
    <dgm:pt modelId="{B01FDD67-AD72-4092-8809-409A76518ECF}" type="pres">
      <dgm:prSet presAssocID="{E325CD58-818E-44F2-BBCB-9C23F0D5772E}" presName="connectorText" presStyleLbl="sibTrans2D1" presStyleIdx="0" presStyleCnt="3"/>
      <dgm:spPr/>
      <dgm:t>
        <a:bodyPr/>
        <a:lstStyle/>
        <a:p>
          <a:endParaRPr lang="en-AU"/>
        </a:p>
      </dgm:t>
    </dgm:pt>
    <dgm:pt modelId="{BB7CE524-817B-4754-A242-F33F49B62AA7}" type="pres">
      <dgm:prSet presAssocID="{33CB8D06-B7C2-437A-A422-CFFA8752BFA4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C6EA0925-14C6-4FAC-8A83-1E92ED16E31D}" type="pres">
      <dgm:prSet presAssocID="{E480346E-3033-45FF-A6D8-98970A56365C}" presName="sibTrans" presStyleLbl="sibTrans2D1" presStyleIdx="1" presStyleCnt="3"/>
      <dgm:spPr/>
      <dgm:t>
        <a:bodyPr/>
        <a:lstStyle/>
        <a:p>
          <a:endParaRPr lang="en-AU"/>
        </a:p>
      </dgm:t>
    </dgm:pt>
    <dgm:pt modelId="{BEE7C90F-C6BB-4315-AA9E-219B6CBBAAF7}" type="pres">
      <dgm:prSet presAssocID="{E480346E-3033-45FF-A6D8-98970A56365C}" presName="connectorText" presStyleLbl="sibTrans2D1" presStyleIdx="1" presStyleCnt="3"/>
      <dgm:spPr/>
      <dgm:t>
        <a:bodyPr/>
        <a:lstStyle/>
        <a:p>
          <a:endParaRPr lang="en-AU"/>
        </a:p>
      </dgm:t>
    </dgm:pt>
    <dgm:pt modelId="{35AED821-0CA5-4DFE-85AA-32271C67C36D}" type="pres">
      <dgm:prSet presAssocID="{C2A70007-9B80-4F76-B712-4EE1C8285D93}" presName="node" presStyleLbl="node1" presStyleIdx="2" presStyleCnt="4" custScaleX="114525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A38F0E9F-E3BA-4230-B1FE-0366DFE40FB3}" type="pres">
      <dgm:prSet presAssocID="{456AB9F7-7BCD-4AA9-A0B2-820435EC6171}" presName="sibTrans" presStyleLbl="sibTrans2D1" presStyleIdx="2" presStyleCnt="3"/>
      <dgm:spPr/>
      <dgm:t>
        <a:bodyPr/>
        <a:lstStyle/>
        <a:p>
          <a:endParaRPr lang="en-AU"/>
        </a:p>
      </dgm:t>
    </dgm:pt>
    <dgm:pt modelId="{96F6D445-4F1B-4137-AE79-1766DBBA17D5}" type="pres">
      <dgm:prSet presAssocID="{456AB9F7-7BCD-4AA9-A0B2-820435EC6171}" presName="connectorText" presStyleLbl="sibTrans2D1" presStyleIdx="2" presStyleCnt="3"/>
      <dgm:spPr/>
      <dgm:t>
        <a:bodyPr/>
        <a:lstStyle/>
        <a:p>
          <a:endParaRPr lang="en-AU"/>
        </a:p>
      </dgm:t>
    </dgm:pt>
    <dgm:pt modelId="{48CEB6AC-5450-4A89-A3ED-22B7FAE23B40}" type="pres">
      <dgm:prSet presAssocID="{17674DD7-46C8-4394-AE73-90AB37E3A9C3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</dgm:ptLst>
  <dgm:cxnLst>
    <dgm:cxn modelId="{C3510A3E-E02B-4A32-9FDE-9AC1C347D3C2}" type="presOf" srcId="{DE3ECBDA-F1FE-47DA-A08C-5398DFEAF259}" destId="{4FE18C38-4FFC-4C23-8FF9-0511CF274F1D}" srcOrd="0" destOrd="0" presId="urn:microsoft.com/office/officeart/2005/8/layout/process1"/>
    <dgm:cxn modelId="{53B06FC1-19D7-458D-AE1D-1F301E2DAD3F}" type="presOf" srcId="{17674DD7-46C8-4394-AE73-90AB37E3A9C3}" destId="{48CEB6AC-5450-4A89-A3ED-22B7FAE23B40}" srcOrd="0" destOrd="0" presId="urn:microsoft.com/office/officeart/2005/8/layout/process1"/>
    <dgm:cxn modelId="{B892EC32-7884-45CD-A9E0-6DD5FE5EB046}" type="presOf" srcId="{E480346E-3033-45FF-A6D8-98970A56365C}" destId="{BEE7C90F-C6BB-4315-AA9E-219B6CBBAAF7}" srcOrd="1" destOrd="0" presId="urn:microsoft.com/office/officeart/2005/8/layout/process1"/>
    <dgm:cxn modelId="{DF2A6BB7-0DFE-4E8B-8475-75AAC48D6332}" type="presOf" srcId="{C2A70007-9B80-4F76-B712-4EE1C8285D93}" destId="{35AED821-0CA5-4DFE-85AA-32271C67C36D}" srcOrd="0" destOrd="0" presId="urn:microsoft.com/office/officeart/2005/8/layout/process1"/>
    <dgm:cxn modelId="{25206DF9-6057-4FF2-8FFE-5D2FF0C16ACA}" type="presOf" srcId="{E325CD58-818E-44F2-BBCB-9C23F0D5772E}" destId="{EA5801C5-8B26-4DD6-9049-D9884558AC55}" srcOrd="0" destOrd="0" presId="urn:microsoft.com/office/officeart/2005/8/layout/process1"/>
    <dgm:cxn modelId="{9EB4EF9F-4D69-4942-BD05-66B0D7021F44}" type="presOf" srcId="{E325CD58-818E-44F2-BBCB-9C23F0D5772E}" destId="{B01FDD67-AD72-4092-8809-409A76518ECF}" srcOrd="1" destOrd="0" presId="urn:microsoft.com/office/officeart/2005/8/layout/process1"/>
    <dgm:cxn modelId="{2571DD01-C8E5-468D-BBFD-6BD264068928}" srcId="{F40AB94A-1EC9-4C9D-B4F4-5C092A06C88E}" destId="{17674DD7-46C8-4394-AE73-90AB37E3A9C3}" srcOrd="3" destOrd="0" parTransId="{9E4C190E-DDA7-407E-AAE7-BF9504E53BD5}" sibTransId="{0F8D00A1-4CFB-4030-8610-025E0106FE77}"/>
    <dgm:cxn modelId="{CB947D88-78E5-4DAC-AEBE-7FFE6D7A82D8}" type="presOf" srcId="{E480346E-3033-45FF-A6D8-98970A56365C}" destId="{C6EA0925-14C6-4FAC-8A83-1E92ED16E31D}" srcOrd="0" destOrd="0" presId="urn:microsoft.com/office/officeart/2005/8/layout/process1"/>
    <dgm:cxn modelId="{671324AA-F39E-4B50-A688-C9A74902A38B}" type="presOf" srcId="{33CB8D06-B7C2-437A-A422-CFFA8752BFA4}" destId="{BB7CE524-817B-4754-A242-F33F49B62AA7}" srcOrd="0" destOrd="0" presId="urn:microsoft.com/office/officeart/2005/8/layout/process1"/>
    <dgm:cxn modelId="{890188B3-0DB5-4C73-9BFF-AF2AEEDB00EA}" type="presOf" srcId="{456AB9F7-7BCD-4AA9-A0B2-820435EC6171}" destId="{A38F0E9F-E3BA-4230-B1FE-0366DFE40FB3}" srcOrd="0" destOrd="0" presId="urn:microsoft.com/office/officeart/2005/8/layout/process1"/>
    <dgm:cxn modelId="{C064EF72-677D-4501-B250-883F520770AA}" type="presOf" srcId="{F40AB94A-1EC9-4C9D-B4F4-5C092A06C88E}" destId="{6B13CFE8-221C-40D9-B9C1-3C02E8693BFA}" srcOrd="0" destOrd="0" presId="urn:microsoft.com/office/officeart/2005/8/layout/process1"/>
    <dgm:cxn modelId="{9AE03053-7F22-4133-A92E-6B6CEFC1A93E}" type="presOf" srcId="{456AB9F7-7BCD-4AA9-A0B2-820435EC6171}" destId="{96F6D445-4F1B-4137-AE79-1766DBBA17D5}" srcOrd="1" destOrd="0" presId="urn:microsoft.com/office/officeart/2005/8/layout/process1"/>
    <dgm:cxn modelId="{5B5F304A-053F-46F4-A13C-2DD0C2C772E4}" srcId="{F40AB94A-1EC9-4C9D-B4F4-5C092A06C88E}" destId="{33CB8D06-B7C2-437A-A422-CFFA8752BFA4}" srcOrd="1" destOrd="0" parTransId="{E5BDA6E2-5480-40C6-AD04-12BB192D16D2}" sibTransId="{E480346E-3033-45FF-A6D8-98970A56365C}"/>
    <dgm:cxn modelId="{A801392A-DEFE-4848-9E7F-077040E3A0DF}" srcId="{F40AB94A-1EC9-4C9D-B4F4-5C092A06C88E}" destId="{C2A70007-9B80-4F76-B712-4EE1C8285D93}" srcOrd="2" destOrd="0" parTransId="{69239E3B-AF36-4C27-9EEE-9AE3E3FCA5FD}" sibTransId="{456AB9F7-7BCD-4AA9-A0B2-820435EC6171}"/>
    <dgm:cxn modelId="{03CA2D08-1499-4230-97DE-B974FEC5E673}" srcId="{F40AB94A-1EC9-4C9D-B4F4-5C092A06C88E}" destId="{DE3ECBDA-F1FE-47DA-A08C-5398DFEAF259}" srcOrd="0" destOrd="0" parTransId="{D94E88C1-E38B-4D3C-A4B9-2E21089A8000}" sibTransId="{E325CD58-818E-44F2-BBCB-9C23F0D5772E}"/>
    <dgm:cxn modelId="{1B5490DF-B7E5-4BD2-88A6-0AB783FCDD78}" type="presParOf" srcId="{6B13CFE8-221C-40D9-B9C1-3C02E8693BFA}" destId="{4FE18C38-4FFC-4C23-8FF9-0511CF274F1D}" srcOrd="0" destOrd="0" presId="urn:microsoft.com/office/officeart/2005/8/layout/process1"/>
    <dgm:cxn modelId="{054836C9-0147-490A-AFFD-B3CEE2A3E8C2}" type="presParOf" srcId="{6B13CFE8-221C-40D9-B9C1-3C02E8693BFA}" destId="{EA5801C5-8B26-4DD6-9049-D9884558AC55}" srcOrd="1" destOrd="0" presId="urn:microsoft.com/office/officeart/2005/8/layout/process1"/>
    <dgm:cxn modelId="{9BC92073-5968-41AB-90CC-61C18229ACB5}" type="presParOf" srcId="{EA5801C5-8B26-4DD6-9049-D9884558AC55}" destId="{B01FDD67-AD72-4092-8809-409A76518ECF}" srcOrd="0" destOrd="0" presId="urn:microsoft.com/office/officeart/2005/8/layout/process1"/>
    <dgm:cxn modelId="{3CD2A74D-B043-4A26-8755-2E27E0A80AB6}" type="presParOf" srcId="{6B13CFE8-221C-40D9-B9C1-3C02E8693BFA}" destId="{BB7CE524-817B-4754-A242-F33F49B62AA7}" srcOrd="2" destOrd="0" presId="urn:microsoft.com/office/officeart/2005/8/layout/process1"/>
    <dgm:cxn modelId="{A61BFA6D-AFD6-44CB-8539-94C7F907E70D}" type="presParOf" srcId="{6B13CFE8-221C-40D9-B9C1-3C02E8693BFA}" destId="{C6EA0925-14C6-4FAC-8A83-1E92ED16E31D}" srcOrd="3" destOrd="0" presId="urn:microsoft.com/office/officeart/2005/8/layout/process1"/>
    <dgm:cxn modelId="{4DDD9BC9-1F76-4068-8234-C9B6900476E2}" type="presParOf" srcId="{C6EA0925-14C6-4FAC-8A83-1E92ED16E31D}" destId="{BEE7C90F-C6BB-4315-AA9E-219B6CBBAAF7}" srcOrd="0" destOrd="0" presId="urn:microsoft.com/office/officeart/2005/8/layout/process1"/>
    <dgm:cxn modelId="{35658120-A963-4266-B00A-3A4509EA3648}" type="presParOf" srcId="{6B13CFE8-221C-40D9-B9C1-3C02E8693BFA}" destId="{35AED821-0CA5-4DFE-85AA-32271C67C36D}" srcOrd="4" destOrd="0" presId="urn:microsoft.com/office/officeart/2005/8/layout/process1"/>
    <dgm:cxn modelId="{711F5DAB-3029-4121-873F-2AED873AA8AB}" type="presParOf" srcId="{6B13CFE8-221C-40D9-B9C1-3C02E8693BFA}" destId="{A38F0E9F-E3BA-4230-B1FE-0366DFE40FB3}" srcOrd="5" destOrd="0" presId="urn:microsoft.com/office/officeart/2005/8/layout/process1"/>
    <dgm:cxn modelId="{CCB31480-785C-4D43-A9DA-3862C17D5564}" type="presParOf" srcId="{A38F0E9F-E3BA-4230-B1FE-0366DFE40FB3}" destId="{96F6D445-4F1B-4137-AE79-1766DBBA17D5}" srcOrd="0" destOrd="0" presId="urn:microsoft.com/office/officeart/2005/8/layout/process1"/>
    <dgm:cxn modelId="{0D0CDE17-4650-4CA4-9730-DF65D2D385F8}" type="presParOf" srcId="{6B13CFE8-221C-40D9-B9C1-3C02E8693BFA}" destId="{48CEB6AC-5450-4A89-A3ED-22B7FAE23B40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E18C38-4FFC-4C23-8FF9-0511CF274F1D}">
      <dsp:nvSpPr>
        <dsp:cNvPr id="0" name=""/>
        <dsp:cNvSpPr/>
      </dsp:nvSpPr>
      <dsp:spPr>
        <a:xfrm>
          <a:off x="0" y="213619"/>
          <a:ext cx="1202531" cy="1068185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/>
            <a:t>Got a C.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/>
            <a:t>Wanted an A.</a:t>
          </a:r>
        </a:p>
      </dsp:txBody>
      <dsp:txXfrm>
        <a:off x="31286" y="244905"/>
        <a:ext cx="1139959" cy="1005613"/>
      </dsp:txXfrm>
    </dsp:sp>
    <dsp:sp modelId="{EA5801C5-8B26-4DD6-9049-D9884558AC55}">
      <dsp:nvSpPr>
        <dsp:cNvPr id="0" name=""/>
        <dsp:cNvSpPr/>
      </dsp:nvSpPr>
      <dsp:spPr>
        <a:xfrm>
          <a:off x="1322784" y="598598"/>
          <a:ext cx="254936" cy="298227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200" kern="1200"/>
        </a:p>
      </dsp:txBody>
      <dsp:txXfrm>
        <a:off x="1322784" y="658243"/>
        <a:ext cx="178455" cy="178937"/>
      </dsp:txXfrm>
    </dsp:sp>
    <dsp:sp modelId="{BB7CE524-817B-4754-A242-F33F49B62AA7}">
      <dsp:nvSpPr>
        <dsp:cNvPr id="0" name=""/>
        <dsp:cNvSpPr/>
      </dsp:nvSpPr>
      <dsp:spPr>
        <a:xfrm>
          <a:off x="1683543" y="213619"/>
          <a:ext cx="1202531" cy="1068185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/>
            <a:t>Felt</a:t>
          </a:r>
          <a:r>
            <a:rPr lang="en-AU" sz="1200" i="1" kern="1200"/>
            <a:t>...(use chart)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/>
            <a:t>upset</a:t>
          </a:r>
        </a:p>
      </dsp:txBody>
      <dsp:txXfrm>
        <a:off x="1714829" y="244905"/>
        <a:ext cx="1139959" cy="1005613"/>
      </dsp:txXfrm>
    </dsp:sp>
    <dsp:sp modelId="{C6EA0925-14C6-4FAC-8A83-1E92ED16E31D}">
      <dsp:nvSpPr>
        <dsp:cNvPr id="0" name=""/>
        <dsp:cNvSpPr/>
      </dsp:nvSpPr>
      <dsp:spPr>
        <a:xfrm>
          <a:off x="3006328" y="598598"/>
          <a:ext cx="254936" cy="298227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200" kern="1200"/>
        </a:p>
      </dsp:txBody>
      <dsp:txXfrm>
        <a:off x="3006328" y="658243"/>
        <a:ext cx="178455" cy="178937"/>
      </dsp:txXfrm>
    </dsp:sp>
    <dsp:sp modelId="{35AED821-0CA5-4DFE-85AA-32271C67C36D}">
      <dsp:nvSpPr>
        <dsp:cNvPr id="0" name=""/>
        <dsp:cNvSpPr/>
      </dsp:nvSpPr>
      <dsp:spPr>
        <a:xfrm>
          <a:off x="3367087" y="213619"/>
          <a:ext cx="1202531" cy="1068185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Told teacher "Life isn't worth </a:t>
          </a:r>
          <a:r>
            <a:rPr lang="en-AU" sz="1200" kern="1200" dirty="0" smtClean="0"/>
            <a:t>living," </a:t>
          </a:r>
          <a:r>
            <a:rPr lang="en-AU" sz="1200" kern="1200" dirty="0"/>
            <a:t>and left classroom</a:t>
          </a:r>
        </a:p>
      </dsp:txBody>
      <dsp:txXfrm>
        <a:off x="3398373" y="244905"/>
        <a:ext cx="1139959" cy="1005613"/>
      </dsp:txXfrm>
    </dsp:sp>
    <dsp:sp modelId="{A38F0E9F-E3BA-4230-B1FE-0366DFE40FB3}">
      <dsp:nvSpPr>
        <dsp:cNvPr id="0" name=""/>
        <dsp:cNvSpPr/>
      </dsp:nvSpPr>
      <dsp:spPr>
        <a:xfrm>
          <a:off x="4689871" y="598598"/>
          <a:ext cx="254936" cy="298227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200" kern="1200"/>
        </a:p>
      </dsp:txBody>
      <dsp:txXfrm>
        <a:off x="4689871" y="658243"/>
        <a:ext cx="178455" cy="178937"/>
      </dsp:txXfrm>
    </dsp:sp>
    <dsp:sp modelId="{48CEB6AC-5450-4A89-A3ED-22B7FAE23B40}">
      <dsp:nvSpPr>
        <dsp:cNvPr id="0" name=""/>
        <dsp:cNvSpPr/>
      </dsp:nvSpPr>
      <dsp:spPr>
        <a:xfrm>
          <a:off x="5050631" y="213619"/>
          <a:ext cx="1202531" cy="1068185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/>
            <a:t>Teachers felt</a:t>
          </a:r>
          <a:r>
            <a:rPr lang="en-AU" sz="1200" i="1" kern="1200"/>
            <a:t>...(use chart) </a:t>
          </a:r>
          <a:r>
            <a:rPr lang="en-AU" sz="1200" i="0" kern="1200"/>
            <a:t>worried</a:t>
          </a:r>
        </a:p>
      </dsp:txBody>
      <dsp:txXfrm>
        <a:off x="5081917" y="244905"/>
        <a:ext cx="1139959" cy="1005613"/>
      </dsp:txXfrm>
    </dsp:sp>
    <dsp:sp modelId="{CD1F03C1-E00E-42B0-9A15-B8617F46C520}">
      <dsp:nvSpPr>
        <dsp:cNvPr id="0" name=""/>
        <dsp:cNvSpPr/>
      </dsp:nvSpPr>
      <dsp:spPr>
        <a:xfrm>
          <a:off x="6373415" y="598598"/>
          <a:ext cx="254936" cy="298227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200" kern="1200"/>
        </a:p>
      </dsp:txBody>
      <dsp:txXfrm>
        <a:off x="6373415" y="658243"/>
        <a:ext cx="178455" cy="178937"/>
      </dsp:txXfrm>
    </dsp:sp>
    <dsp:sp modelId="{EE0DB1DB-0D0A-4336-B948-91A2819FB03C}">
      <dsp:nvSpPr>
        <dsp:cNvPr id="0" name=""/>
        <dsp:cNvSpPr/>
      </dsp:nvSpPr>
      <dsp:spPr>
        <a:xfrm>
          <a:off x="6734174" y="213619"/>
          <a:ext cx="1202531" cy="1068185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/>
            <a:t>Teachers asked "How can we help?"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/>
            <a:t>Amy: "I don't know."</a:t>
          </a:r>
        </a:p>
      </dsp:txBody>
      <dsp:txXfrm>
        <a:off x="6765460" y="244905"/>
        <a:ext cx="1139959" cy="1005613"/>
      </dsp:txXfrm>
    </dsp:sp>
    <dsp:sp modelId="{F6FF18D7-2098-410E-8B34-303AD687AE99}">
      <dsp:nvSpPr>
        <dsp:cNvPr id="0" name=""/>
        <dsp:cNvSpPr/>
      </dsp:nvSpPr>
      <dsp:spPr>
        <a:xfrm>
          <a:off x="8056959" y="598598"/>
          <a:ext cx="254936" cy="298227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200" kern="1200"/>
        </a:p>
      </dsp:txBody>
      <dsp:txXfrm>
        <a:off x="8056959" y="658243"/>
        <a:ext cx="178455" cy="178937"/>
      </dsp:txXfrm>
    </dsp:sp>
    <dsp:sp modelId="{A826387B-F03E-453E-A22F-A8271117B50A}">
      <dsp:nvSpPr>
        <dsp:cNvPr id="0" name=""/>
        <dsp:cNvSpPr/>
      </dsp:nvSpPr>
      <dsp:spPr>
        <a:xfrm>
          <a:off x="8417718" y="213619"/>
          <a:ext cx="1202531" cy="1068185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/>
            <a:t>Teachers send Amy home</a:t>
          </a:r>
        </a:p>
      </dsp:txBody>
      <dsp:txXfrm>
        <a:off x="8449004" y="244905"/>
        <a:ext cx="1139959" cy="100561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E18C38-4FFC-4C23-8FF9-0511CF274F1D}">
      <dsp:nvSpPr>
        <dsp:cNvPr id="0" name=""/>
        <dsp:cNvSpPr/>
      </dsp:nvSpPr>
      <dsp:spPr>
        <a:xfrm>
          <a:off x="0" y="213619"/>
          <a:ext cx="1202531" cy="1068185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/>
            <a:t>Got a C.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/>
            <a:t>Wanted an A.</a:t>
          </a:r>
        </a:p>
      </dsp:txBody>
      <dsp:txXfrm>
        <a:off x="31286" y="244905"/>
        <a:ext cx="1139959" cy="1005613"/>
      </dsp:txXfrm>
    </dsp:sp>
    <dsp:sp modelId="{EA5801C5-8B26-4DD6-9049-D9884558AC55}">
      <dsp:nvSpPr>
        <dsp:cNvPr id="0" name=""/>
        <dsp:cNvSpPr/>
      </dsp:nvSpPr>
      <dsp:spPr>
        <a:xfrm>
          <a:off x="1322784" y="598598"/>
          <a:ext cx="254936" cy="298227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200" kern="1200"/>
        </a:p>
      </dsp:txBody>
      <dsp:txXfrm>
        <a:off x="1322784" y="658243"/>
        <a:ext cx="178455" cy="178937"/>
      </dsp:txXfrm>
    </dsp:sp>
    <dsp:sp modelId="{BB7CE524-817B-4754-A242-F33F49B62AA7}">
      <dsp:nvSpPr>
        <dsp:cNvPr id="0" name=""/>
        <dsp:cNvSpPr/>
      </dsp:nvSpPr>
      <dsp:spPr>
        <a:xfrm>
          <a:off x="1683543" y="213619"/>
          <a:ext cx="1202531" cy="1068185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/>
            <a:t>Felt</a:t>
          </a:r>
          <a:r>
            <a:rPr lang="en-AU" sz="1200" i="1" kern="1200"/>
            <a:t>...(use chart)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/>
            <a:t>upset</a:t>
          </a:r>
        </a:p>
      </dsp:txBody>
      <dsp:txXfrm>
        <a:off x="1714829" y="244905"/>
        <a:ext cx="1139959" cy="1005613"/>
      </dsp:txXfrm>
    </dsp:sp>
    <dsp:sp modelId="{C6EA0925-14C6-4FAC-8A83-1E92ED16E31D}">
      <dsp:nvSpPr>
        <dsp:cNvPr id="0" name=""/>
        <dsp:cNvSpPr/>
      </dsp:nvSpPr>
      <dsp:spPr>
        <a:xfrm>
          <a:off x="3006328" y="598598"/>
          <a:ext cx="254936" cy="298227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200" kern="1200"/>
        </a:p>
      </dsp:txBody>
      <dsp:txXfrm>
        <a:off x="3006328" y="658243"/>
        <a:ext cx="178455" cy="178937"/>
      </dsp:txXfrm>
    </dsp:sp>
    <dsp:sp modelId="{35AED821-0CA5-4DFE-85AA-32271C67C36D}">
      <dsp:nvSpPr>
        <dsp:cNvPr id="0" name=""/>
        <dsp:cNvSpPr/>
      </dsp:nvSpPr>
      <dsp:spPr>
        <a:xfrm>
          <a:off x="3367087" y="213619"/>
          <a:ext cx="1202531" cy="1068185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Told teacher "Life isn't worth </a:t>
          </a:r>
          <a:r>
            <a:rPr lang="en-AU" sz="1200" kern="1200" dirty="0" smtClean="0"/>
            <a:t>living," </a:t>
          </a:r>
          <a:r>
            <a:rPr lang="en-AU" sz="1200" kern="1200" dirty="0"/>
            <a:t>and left classroom</a:t>
          </a:r>
        </a:p>
      </dsp:txBody>
      <dsp:txXfrm>
        <a:off x="3398373" y="244905"/>
        <a:ext cx="1139959" cy="1005613"/>
      </dsp:txXfrm>
    </dsp:sp>
    <dsp:sp modelId="{A38F0E9F-E3BA-4230-B1FE-0366DFE40FB3}">
      <dsp:nvSpPr>
        <dsp:cNvPr id="0" name=""/>
        <dsp:cNvSpPr/>
      </dsp:nvSpPr>
      <dsp:spPr>
        <a:xfrm>
          <a:off x="4689871" y="598598"/>
          <a:ext cx="254936" cy="298227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200" kern="1200"/>
        </a:p>
      </dsp:txBody>
      <dsp:txXfrm>
        <a:off x="4689871" y="658243"/>
        <a:ext cx="178455" cy="178937"/>
      </dsp:txXfrm>
    </dsp:sp>
    <dsp:sp modelId="{48CEB6AC-5450-4A89-A3ED-22B7FAE23B40}">
      <dsp:nvSpPr>
        <dsp:cNvPr id="0" name=""/>
        <dsp:cNvSpPr/>
      </dsp:nvSpPr>
      <dsp:spPr>
        <a:xfrm>
          <a:off x="5050631" y="213619"/>
          <a:ext cx="1202531" cy="1068185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/>
            <a:t>Teachers felt</a:t>
          </a:r>
          <a:r>
            <a:rPr lang="en-AU" sz="1200" i="1" kern="1200"/>
            <a:t>...(use chart) </a:t>
          </a:r>
          <a:r>
            <a:rPr lang="en-AU" sz="1200" i="0" kern="1200"/>
            <a:t>worried</a:t>
          </a:r>
        </a:p>
      </dsp:txBody>
      <dsp:txXfrm>
        <a:off x="5081917" y="244905"/>
        <a:ext cx="1139959" cy="1005613"/>
      </dsp:txXfrm>
    </dsp:sp>
    <dsp:sp modelId="{CD1F03C1-E00E-42B0-9A15-B8617F46C520}">
      <dsp:nvSpPr>
        <dsp:cNvPr id="0" name=""/>
        <dsp:cNvSpPr/>
      </dsp:nvSpPr>
      <dsp:spPr>
        <a:xfrm>
          <a:off x="6373415" y="598598"/>
          <a:ext cx="254936" cy="298227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200" kern="1200"/>
        </a:p>
      </dsp:txBody>
      <dsp:txXfrm>
        <a:off x="6373415" y="658243"/>
        <a:ext cx="178455" cy="178937"/>
      </dsp:txXfrm>
    </dsp:sp>
    <dsp:sp modelId="{EE0DB1DB-0D0A-4336-B948-91A2819FB03C}">
      <dsp:nvSpPr>
        <dsp:cNvPr id="0" name=""/>
        <dsp:cNvSpPr/>
      </dsp:nvSpPr>
      <dsp:spPr>
        <a:xfrm>
          <a:off x="6734174" y="213619"/>
          <a:ext cx="1202531" cy="1068185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/>
            <a:t>Teachers asked "How can we help?"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/>
            <a:t>Amy: "I don't know."</a:t>
          </a:r>
        </a:p>
      </dsp:txBody>
      <dsp:txXfrm>
        <a:off x="6765460" y="244905"/>
        <a:ext cx="1139959" cy="1005613"/>
      </dsp:txXfrm>
    </dsp:sp>
    <dsp:sp modelId="{F6FF18D7-2098-410E-8B34-303AD687AE99}">
      <dsp:nvSpPr>
        <dsp:cNvPr id="0" name=""/>
        <dsp:cNvSpPr/>
      </dsp:nvSpPr>
      <dsp:spPr>
        <a:xfrm>
          <a:off x="8056959" y="598598"/>
          <a:ext cx="254936" cy="298227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200" kern="1200"/>
        </a:p>
      </dsp:txBody>
      <dsp:txXfrm>
        <a:off x="8056959" y="658243"/>
        <a:ext cx="178455" cy="178937"/>
      </dsp:txXfrm>
    </dsp:sp>
    <dsp:sp modelId="{A826387B-F03E-453E-A22F-A8271117B50A}">
      <dsp:nvSpPr>
        <dsp:cNvPr id="0" name=""/>
        <dsp:cNvSpPr/>
      </dsp:nvSpPr>
      <dsp:spPr>
        <a:xfrm>
          <a:off x="8417718" y="213619"/>
          <a:ext cx="1202531" cy="1068185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/>
            <a:t>Teachers send Amy home</a:t>
          </a:r>
        </a:p>
      </dsp:txBody>
      <dsp:txXfrm>
        <a:off x="8449004" y="244905"/>
        <a:ext cx="1139959" cy="100561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E18C38-4FFC-4C23-8FF9-0511CF274F1D}">
      <dsp:nvSpPr>
        <dsp:cNvPr id="0" name=""/>
        <dsp:cNvSpPr/>
      </dsp:nvSpPr>
      <dsp:spPr>
        <a:xfrm>
          <a:off x="5213" y="0"/>
          <a:ext cx="935040" cy="1219200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/>
            <a:t>Got a C.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/>
            <a:t>Wanted an A.</a:t>
          </a:r>
        </a:p>
      </dsp:txBody>
      <dsp:txXfrm>
        <a:off x="32599" y="27386"/>
        <a:ext cx="880268" cy="1164428"/>
      </dsp:txXfrm>
    </dsp:sp>
    <dsp:sp modelId="{EA5801C5-8B26-4DD6-9049-D9884558AC55}">
      <dsp:nvSpPr>
        <dsp:cNvPr id="0" name=""/>
        <dsp:cNvSpPr/>
      </dsp:nvSpPr>
      <dsp:spPr>
        <a:xfrm>
          <a:off x="1033758" y="493654"/>
          <a:ext cx="198228" cy="231890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900" kern="1200"/>
        </a:p>
      </dsp:txBody>
      <dsp:txXfrm>
        <a:off x="1033758" y="540032"/>
        <a:ext cx="138760" cy="139134"/>
      </dsp:txXfrm>
    </dsp:sp>
    <dsp:sp modelId="{BB7CE524-817B-4754-A242-F33F49B62AA7}">
      <dsp:nvSpPr>
        <dsp:cNvPr id="0" name=""/>
        <dsp:cNvSpPr/>
      </dsp:nvSpPr>
      <dsp:spPr>
        <a:xfrm>
          <a:off x="1314270" y="0"/>
          <a:ext cx="935040" cy="1219200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/>
            <a:t>Felt</a:t>
          </a:r>
          <a:r>
            <a:rPr lang="en-AU" sz="1200" i="1" kern="1200"/>
            <a:t> </a:t>
          </a:r>
          <a:r>
            <a:rPr lang="en-AU" sz="1200" i="0" kern="1200"/>
            <a:t>upset</a:t>
          </a:r>
        </a:p>
      </dsp:txBody>
      <dsp:txXfrm>
        <a:off x="1341656" y="27386"/>
        <a:ext cx="880268" cy="1164428"/>
      </dsp:txXfrm>
    </dsp:sp>
    <dsp:sp modelId="{C6EA0925-14C6-4FAC-8A83-1E92ED16E31D}">
      <dsp:nvSpPr>
        <dsp:cNvPr id="0" name=""/>
        <dsp:cNvSpPr/>
      </dsp:nvSpPr>
      <dsp:spPr>
        <a:xfrm>
          <a:off x="2342814" y="493654"/>
          <a:ext cx="198228" cy="231890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900" kern="1200"/>
        </a:p>
      </dsp:txBody>
      <dsp:txXfrm>
        <a:off x="2342814" y="540032"/>
        <a:ext cx="138760" cy="139134"/>
      </dsp:txXfrm>
    </dsp:sp>
    <dsp:sp modelId="{35AED821-0CA5-4DFE-85AA-32271C67C36D}">
      <dsp:nvSpPr>
        <dsp:cNvPr id="0" name=""/>
        <dsp:cNvSpPr/>
      </dsp:nvSpPr>
      <dsp:spPr>
        <a:xfrm>
          <a:off x="2623327" y="0"/>
          <a:ext cx="935040" cy="1219200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Told teacher "Life isn't worth </a:t>
          </a:r>
          <a:r>
            <a:rPr lang="en-AU" sz="1200" kern="1200" dirty="0" smtClean="0"/>
            <a:t>living," </a:t>
          </a:r>
          <a:r>
            <a:rPr lang="en-AU" sz="1200" kern="1200" dirty="0"/>
            <a:t>and left classroom</a:t>
          </a:r>
        </a:p>
      </dsp:txBody>
      <dsp:txXfrm>
        <a:off x="2650713" y="27386"/>
        <a:ext cx="880268" cy="1164428"/>
      </dsp:txXfrm>
    </dsp:sp>
    <dsp:sp modelId="{A38F0E9F-E3BA-4230-B1FE-0366DFE40FB3}">
      <dsp:nvSpPr>
        <dsp:cNvPr id="0" name=""/>
        <dsp:cNvSpPr/>
      </dsp:nvSpPr>
      <dsp:spPr>
        <a:xfrm>
          <a:off x="3651871" y="493654"/>
          <a:ext cx="198228" cy="231890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900" kern="1200"/>
        </a:p>
      </dsp:txBody>
      <dsp:txXfrm>
        <a:off x="3651871" y="540032"/>
        <a:ext cx="138760" cy="139134"/>
      </dsp:txXfrm>
    </dsp:sp>
    <dsp:sp modelId="{48CEB6AC-5450-4A89-A3ED-22B7FAE23B40}">
      <dsp:nvSpPr>
        <dsp:cNvPr id="0" name=""/>
        <dsp:cNvSpPr/>
      </dsp:nvSpPr>
      <dsp:spPr>
        <a:xfrm>
          <a:off x="3932383" y="0"/>
          <a:ext cx="935040" cy="1219200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/>
            <a:t>Teachers felt </a:t>
          </a:r>
          <a:r>
            <a:rPr lang="en-AU" sz="1200" i="0" kern="1200"/>
            <a:t>worried</a:t>
          </a:r>
        </a:p>
      </dsp:txBody>
      <dsp:txXfrm>
        <a:off x="3959769" y="27386"/>
        <a:ext cx="880268" cy="1164428"/>
      </dsp:txXfrm>
    </dsp:sp>
    <dsp:sp modelId="{CD1F03C1-E00E-42B0-9A15-B8617F46C520}">
      <dsp:nvSpPr>
        <dsp:cNvPr id="0" name=""/>
        <dsp:cNvSpPr/>
      </dsp:nvSpPr>
      <dsp:spPr>
        <a:xfrm>
          <a:off x="4960928" y="493654"/>
          <a:ext cx="198228" cy="231890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900" kern="1200"/>
        </a:p>
      </dsp:txBody>
      <dsp:txXfrm>
        <a:off x="4960928" y="540032"/>
        <a:ext cx="138760" cy="139134"/>
      </dsp:txXfrm>
    </dsp:sp>
    <dsp:sp modelId="{EE0DB1DB-0D0A-4336-B948-91A2819FB03C}">
      <dsp:nvSpPr>
        <dsp:cNvPr id="0" name=""/>
        <dsp:cNvSpPr/>
      </dsp:nvSpPr>
      <dsp:spPr>
        <a:xfrm>
          <a:off x="5241440" y="0"/>
          <a:ext cx="1755482" cy="1219200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b="0" i="1" kern="1200" dirty="0"/>
            <a:t>Teachers</a:t>
          </a:r>
          <a:r>
            <a:rPr lang="en-AU" sz="1200" kern="1200" dirty="0"/>
            <a:t>: "How can we help?"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b="0" i="1" kern="1200" dirty="0"/>
            <a:t>Amy</a:t>
          </a:r>
          <a:r>
            <a:rPr lang="en-AU" sz="1200" kern="1200" dirty="0"/>
            <a:t>: "Give me space for 10 minutes then check on </a:t>
          </a:r>
          <a:r>
            <a:rPr lang="en-AU" sz="1200" kern="1200" dirty="0" smtClean="0"/>
            <a:t>me," or "check </a:t>
          </a:r>
          <a:r>
            <a:rPr lang="en-AU" sz="1200" kern="1200" dirty="0"/>
            <a:t>my safety </a:t>
          </a:r>
          <a:r>
            <a:rPr lang="en-AU" sz="1200" kern="1200" dirty="0" smtClean="0"/>
            <a:t>plan."</a:t>
          </a:r>
          <a:endParaRPr lang="en-AU" sz="1200" kern="1200" dirty="0"/>
        </a:p>
      </dsp:txBody>
      <dsp:txXfrm>
        <a:off x="5277149" y="35709"/>
        <a:ext cx="1684064" cy="1147782"/>
      </dsp:txXfrm>
    </dsp:sp>
    <dsp:sp modelId="{F6FF18D7-2098-410E-8B34-303AD687AE99}">
      <dsp:nvSpPr>
        <dsp:cNvPr id="0" name=""/>
        <dsp:cNvSpPr/>
      </dsp:nvSpPr>
      <dsp:spPr>
        <a:xfrm>
          <a:off x="7090426" y="493654"/>
          <a:ext cx="198228" cy="231890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900" kern="1200"/>
        </a:p>
      </dsp:txBody>
      <dsp:txXfrm>
        <a:off x="7090426" y="540032"/>
        <a:ext cx="138760" cy="139134"/>
      </dsp:txXfrm>
    </dsp:sp>
    <dsp:sp modelId="{A826387B-F03E-453E-A22F-A8271117B50A}">
      <dsp:nvSpPr>
        <dsp:cNvPr id="0" name=""/>
        <dsp:cNvSpPr/>
      </dsp:nvSpPr>
      <dsp:spPr>
        <a:xfrm>
          <a:off x="7370939" y="0"/>
          <a:ext cx="935040" cy="1219200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/>
            <a:t>Teachers give Amy space/check safety plan</a:t>
          </a:r>
        </a:p>
      </dsp:txBody>
      <dsp:txXfrm>
        <a:off x="7398325" y="27386"/>
        <a:ext cx="880268" cy="1164428"/>
      </dsp:txXfrm>
    </dsp:sp>
    <dsp:sp modelId="{0229F6EE-0F3A-43B0-B6E0-FA94253EFE51}">
      <dsp:nvSpPr>
        <dsp:cNvPr id="0" name=""/>
        <dsp:cNvSpPr/>
      </dsp:nvSpPr>
      <dsp:spPr>
        <a:xfrm>
          <a:off x="8399483" y="493654"/>
          <a:ext cx="198228" cy="231890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900" kern="1200"/>
        </a:p>
      </dsp:txBody>
      <dsp:txXfrm>
        <a:off x="8399483" y="540032"/>
        <a:ext cx="138760" cy="139134"/>
      </dsp:txXfrm>
    </dsp:sp>
    <dsp:sp modelId="{02E9451E-F342-427C-8E73-DB57783ED592}">
      <dsp:nvSpPr>
        <dsp:cNvPr id="0" name=""/>
        <dsp:cNvSpPr/>
      </dsp:nvSpPr>
      <dsp:spPr>
        <a:xfrm>
          <a:off x="8679995" y="0"/>
          <a:ext cx="935040" cy="1219200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/>
            <a:t>Amy able to say at school</a:t>
          </a:r>
        </a:p>
      </dsp:txBody>
      <dsp:txXfrm>
        <a:off x="8707381" y="27386"/>
        <a:ext cx="880268" cy="116442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E18C38-4FFC-4C23-8FF9-0511CF274F1D}">
      <dsp:nvSpPr>
        <dsp:cNvPr id="0" name=""/>
        <dsp:cNvSpPr/>
      </dsp:nvSpPr>
      <dsp:spPr>
        <a:xfrm>
          <a:off x="5213" y="0"/>
          <a:ext cx="935040" cy="1219200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/>
            <a:t>Got a C.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/>
            <a:t>Wanted an A.</a:t>
          </a:r>
        </a:p>
      </dsp:txBody>
      <dsp:txXfrm>
        <a:off x="32599" y="27386"/>
        <a:ext cx="880268" cy="1164428"/>
      </dsp:txXfrm>
    </dsp:sp>
    <dsp:sp modelId="{EA5801C5-8B26-4DD6-9049-D9884558AC55}">
      <dsp:nvSpPr>
        <dsp:cNvPr id="0" name=""/>
        <dsp:cNvSpPr/>
      </dsp:nvSpPr>
      <dsp:spPr>
        <a:xfrm>
          <a:off x="1033758" y="493654"/>
          <a:ext cx="198228" cy="231890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900" kern="1200"/>
        </a:p>
      </dsp:txBody>
      <dsp:txXfrm>
        <a:off x="1033758" y="540032"/>
        <a:ext cx="138760" cy="139134"/>
      </dsp:txXfrm>
    </dsp:sp>
    <dsp:sp modelId="{BB7CE524-817B-4754-A242-F33F49B62AA7}">
      <dsp:nvSpPr>
        <dsp:cNvPr id="0" name=""/>
        <dsp:cNvSpPr/>
      </dsp:nvSpPr>
      <dsp:spPr>
        <a:xfrm>
          <a:off x="1314270" y="0"/>
          <a:ext cx="935040" cy="1219200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/>
            <a:t>Felt</a:t>
          </a:r>
          <a:r>
            <a:rPr lang="en-AU" sz="1200" i="1" kern="1200"/>
            <a:t> </a:t>
          </a:r>
          <a:r>
            <a:rPr lang="en-AU" sz="1200" i="0" kern="1200"/>
            <a:t>upset</a:t>
          </a:r>
        </a:p>
      </dsp:txBody>
      <dsp:txXfrm>
        <a:off x="1341656" y="27386"/>
        <a:ext cx="880268" cy="1164428"/>
      </dsp:txXfrm>
    </dsp:sp>
    <dsp:sp modelId="{C6EA0925-14C6-4FAC-8A83-1E92ED16E31D}">
      <dsp:nvSpPr>
        <dsp:cNvPr id="0" name=""/>
        <dsp:cNvSpPr/>
      </dsp:nvSpPr>
      <dsp:spPr>
        <a:xfrm>
          <a:off x="2342814" y="493654"/>
          <a:ext cx="198228" cy="231890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900" kern="1200"/>
        </a:p>
      </dsp:txBody>
      <dsp:txXfrm>
        <a:off x="2342814" y="540032"/>
        <a:ext cx="138760" cy="139134"/>
      </dsp:txXfrm>
    </dsp:sp>
    <dsp:sp modelId="{35AED821-0CA5-4DFE-85AA-32271C67C36D}">
      <dsp:nvSpPr>
        <dsp:cNvPr id="0" name=""/>
        <dsp:cNvSpPr/>
      </dsp:nvSpPr>
      <dsp:spPr>
        <a:xfrm>
          <a:off x="2623327" y="0"/>
          <a:ext cx="935040" cy="1219200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Told teacher "Life isn't worth </a:t>
          </a:r>
          <a:r>
            <a:rPr lang="en-AU" sz="1200" kern="1200" dirty="0" smtClean="0"/>
            <a:t>living," </a:t>
          </a:r>
          <a:r>
            <a:rPr lang="en-AU" sz="1200" kern="1200" dirty="0"/>
            <a:t>and left classroom</a:t>
          </a:r>
        </a:p>
      </dsp:txBody>
      <dsp:txXfrm>
        <a:off x="2650713" y="27386"/>
        <a:ext cx="880268" cy="1164428"/>
      </dsp:txXfrm>
    </dsp:sp>
    <dsp:sp modelId="{A38F0E9F-E3BA-4230-B1FE-0366DFE40FB3}">
      <dsp:nvSpPr>
        <dsp:cNvPr id="0" name=""/>
        <dsp:cNvSpPr/>
      </dsp:nvSpPr>
      <dsp:spPr>
        <a:xfrm>
          <a:off x="3651871" y="493654"/>
          <a:ext cx="198228" cy="231890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900" kern="1200"/>
        </a:p>
      </dsp:txBody>
      <dsp:txXfrm>
        <a:off x="3651871" y="540032"/>
        <a:ext cx="138760" cy="139134"/>
      </dsp:txXfrm>
    </dsp:sp>
    <dsp:sp modelId="{48CEB6AC-5450-4A89-A3ED-22B7FAE23B40}">
      <dsp:nvSpPr>
        <dsp:cNvPr id="0" name=""/>
        <dsp:cNvSpPr/>
      </dsp:nvSpPr>
      <dsp:spPr>
        <a:xfrm>
          <a:off x="3932383" y="0"/>
          <a:ext cx="935040" cy="1219200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/>
            <a:t>Teachers felt </a:t>
          </a:r>
          <a:r>
            <a:rPr lang="en-AU" sz="1200" i="0" kern="1200"/>
            <a:t>worried</a:t>
          </a:r>
        </a:p>
      </dsp:txBody>
      <dsp:txXfrm>
        <a:off x="3959769" y="27386"/>
        <a:ext cx="880268" cy="1164428"/>
      </dsp:txXfrm>
    </dsp:sp>
    <dsp:sp modelId="{CD1F03C1-E00E-42B0-9A15-B8617F46C520}">
      <dsp:nvSpPr>
        <dsp:cNvPr id="0" name=""/>
        <dsp:cNvSpPr/>
      </dsp:nvSpPr>
      <dsp:spPr>
        <a:xfrm>
          <a:off x="4960928" y="493654"/>
          <a:ext cx="198228" cy="231890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900" kern="1200"/>
        </a:p>
      </dsp:txBody>
      <dsp:txXfrm>
        <a:off x="4960928" y="540032"/>
        <a:ext cx="138760" cy="139134"/>
      </dsp:txXfrm>
    </dsp:sp>
    <dsp:sp modelId="{EE0DB1DB-0D0A-4336-B948-91A2819FB03C}">
      <dsp:nvSpPr>
        <dsp:cNvPr id="0" name=""/>
        <dsp:cNvSpPr/>
      </dsp:nvSpPr>
      <dsp:spPr>
        <a:xfrm>
          <a:off x="5241440" y="0"/>
          <a:ext cx="1755482" cy="1219200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b="0" i="1" kern="1200" dirty="0"/>
            <a:t>Teachers</a:t>
          </a:r>
          <a:r>
            <a:rPr lang="en-AU" sz="1200" kern="1200" dirty="0"/>
            <a:t>: "How can we help?"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b="0" i="1" kern="1200" dirty="0"/>
            <a:t>Amy</a:t>
          </a:r>
          <a:r>
            <a:rPr lang="en-AU" sz="1200" kern="1200" dirty="0"/>
            <a:t>: "Give me space for 10 minutes then check on </a:t>
          </a:r>
          <a:r>
            <a:rPr lang="en-AU" sz="1200" kern="1200" dirty="0" smtClean="0"/>
            <a:t>me," or "check </a:t>
          </a:r>
          <a:r>
            <a:rPr lang="en-AU" sz="1200" kern="1200" dirty="0"/>
            <a:t>my safety </a:t>
          </a:r>
          <a:r>
            <a:rPr lang="en-AU" sz="1200" kern="1200" dirty="0" smtClean="0"/>
            <a:t>plan."</a:t>
          </a:r>
          <a:endParaRPr lang="en-AU" sz="1200" kern="1200" dirty="0"/>
        </a:p>
      </dsp:txBody>
      <dsp:txXfrm>
        <a:off x="5277149" y="35709"/>
        <a:ext cx="1684064" cy="1147782"/>
      </dsp:txXfrm>
    </dsp:sp>
    <dsp:sp modelId="{F6FF18D7-2098-410E-8B34-303AD687AE99}">
      <dsp:nvSpPr>
        <dsp:cNvPr id="0" name=""/>
        <dsp:cNvSpPr/>
      </dsp:nvSpPr>
      <dsp:spPr>
        <a:xfrm>
          <a:off x="7090426" y="493654"/>
          <a:ext cx="198228" cy="231890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900" kern="1200"/>
        </a:p>
      </dsp:txBody>
      <dsp:txXfrm>
        <a:off x="7090426" y="540032"/>
        <a:ext cx="138760" cy="139134"/>
      </dsp:txXfrm>
    </dsp:sp>
    <dsp:sp modelId="{A826387B-F03E-453E-A22F-A8271117B50A}">
      <dsp:nvSpPr>
        <dsp:cNvPr id="0" name=""/>
        <dsp:cNvSpPr/>
      </dsp:nvSpPr>
      <dsp:spPr>
        <a:xfrm>
          <a:off x="7370939" y="0"/>
          <a:ext cx="935040" cy="1219200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/>
            <a:t>Teachers give Amy space/check safety plan</a:t>
          </a:r>
        </a:p>
      </dsp:txBody>
      <dsp:txXfrm>
        <a:off x="7398325" y="27386"/>
        <a:ext cx="880268" cy="1164428"/>
      </dsp:txXfrm>
    </dsp:sp>
    <dsp:sp modelId="{0229F6EE-0F3A-43B0-B6E0-FA94253EFE51}">
      <dsp:nvSpPr>
        <dsp:cNvPr id="0" name=""/>
        <dsp:cNvSpPr/>
      </dsp:nvSpPr>
      <dsp:spPr>
        <a:xfrm>
          <a:off x="8399483" y="493654"/>
          <a:ext cx="198228" cy="231890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900" kern="1200"/>
        </a:p>
      </dsp:txBody>
      <dsp:txXfrm>
        <a:off x="8399483" y="540032"/>
        <a:ext cx="138760" cy="139134"/>
      </dsp:txXfrm>
    </dsp:sp>
    <dsp:sp modelId="{02E9451E-F342-427C-8E73-DB57783ED592}">
      <dsp:nvSpPr>
        <dsp:cNvPr id="0" name=""/>
        <dsp:cNvSpPr/>
      </dsp:nvSpPr>
      <dsp:spPr>
        <a:xfrm>
          <a:off x="8679995" y="0"/>
          <a:ext cx="935040" cy="1219200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/>
            <a:t>Amy able to say at school</a:t>
          </a:r>
        </a:p>
      </dsp:txBody>
      <dsp:txXfrm>
        <a:off x="8707381" y="27386"/>
        <a:ext cx="880268" cy="116442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E18C38-4FFC-4C23-8FF9-0511CF274F1D}">
      <dsp:nvSpPr>
        <dsp:cNvPr id="0" name=""/>
        <dsp:cNvSpPr/>
      </dsp:nvSpPr>
      <dsp:spPr>
        <a:xfrm>
          <a:off x="6502" y="58843"/>
          <a:ext cx="1797342" cy="1263437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/>
            <a:t>Got a C.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/>
            <a:t>Wanted an A.</a:t>
          </a:r>
        </a:p>
      </dsp:txBody>
      <dsp:txXfrm>
        <a:off x="43507" y="95848"/>
        <a:ext cx="1723332" cy="1189427"/>
      </dsp:txXfrm>
    </dsp:sp>
    <dsp:sp modelId="{EA5801C5-8B26-4DD6-9049-D9884558AC55}">
      <dsp:nvSpPr>
        <dsp:cNvPr id="0" name=""/>
        <dsp:cNvSpPr/>
      </dsp:nvSpPr>
      <dsp:spPr>
        <a:xfrm>
          <a:off x="1983579" y="467692"/>
          <a:ext cx="381036" cy="445740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900" kern="1200"/>
        </a:p>
      </dsp:txBody>
      <dsp:txXfrm>
        <a:off x="1983579" y="556840"/>
        <a:ext cx="266725" cy="267444"/>
      </dsp:txXfrm>
    </dsp:sp>
    <dsp:sp modelId="{BB7CE524-817B-4754-A242-F33F49B62AA7}">
      <dsp:nvSpPr>
        <dsp:cNvPr id="0" name=""/>
        <dsp:cNvSpPr/>
      </dsp:nvSpPr>
      <dsp:spPr>
        <a:xfrm>
          <a:off x="2522781" y="58843"/>
          <a:ext cx="1797342" cy="1263437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/>
            <a:t>Felt</a:t>
          </a:r>
          <a:r>
            <a:rPr lang="en-AU" sz="1200" i="1" kern="1200"/>
            <a:t> </a:t>
          </a:r>
          <a:r>
            <a:rPr lang="en-AU" sz="1200" i="0" kern="1200"/>
            <a:t>upset but okay</a:t>
          </a:r>
        </a:p>
      </dsp:txBody>
      <dsp:txXfrm>
        <a:off x="2559786" y="95848"/>
        <a:ext cx="1723332" cy="1189427"/>
      </dsp:txXfrm>
    </dsp:sp>
    <dsp:sp modelId="{C6EA0925-14C6-4FAC-8A83-1E92ED16E31D}">
      <dsp:nvSpPr>
        <dsp:cNvPr id="0" name=""/>
        <dsp:cNvSpPr/>
      </dsp:nvSpPr>
      <dsp:spPr>
        <a:xfrm>
          <a:off x="4499858" y="467692"/>
          <a:ext cx="381036" cy="445740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900" kern="1200"/>
        </a:p>
      </dsp:txBody>
      <dsp:txXfrm>
        <a:off x="4499858" y="556840"/>
        <a:ext cx="266725" cy="267444"/>
      </dsp:txXfrm>
    </dsp:sp>
    <dsp:sp modelId="{35AED821-0CA5-4DFE-85AA-32271C67C36D}">
      <dsp:nvSpPr>
        <dsp:cNvPr id="0" name=""/>
        <dsp:cNvSpPr/>
      </dsp:nvSpPr>
      <dsp:spPr>
        <a:xfrm>
          <a:off x="5039061" y="58843"/>
          <a:ext cx="2058406" cy="1263437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Did something distracting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 smtClean="0"/>
            <a:t>or</a:t>
          </a:r>
          <a:endParaRPr lang="en-AU" sz="1200" kern="1200" dirty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Asked for feedback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 smtClean="0"/>
            <a:t>or</a:t>
          </a:r>
          <a:endParaRPr lang="en-AU" sz="1200" kern="1200" dirty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Started studying for next test</a:t>
          </a:r>
        </a:p>
      </dsp:txBody>
      <dsp:txXfrm>
        <a:off x="5076066" y="95848"/>
        <a:ext cx="1984396" cy="1189427"/>
      </dsp:txXfrm>
    </dsp:sp>
    <dsp:sp modelId="{A38F0E9F-E3BA-4230-B1FE-0366DFE40FB3}">
      <dsp:nvSpPr>
        <dsp:cNvPr id="0" name=""/>
        <dsp:cNvSpPr/>
      </dsp:nvSpPr>
      <dsp:spPr>
        <a:xfrm>
          <a:off x="7277202" y="467692"/>
          <a:ext cx="381036" cy="445740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900" kern="1200"/>
        </a:p>
      </dsp:txBody>
      <dsp:txXfrm>
        <a:off x="7277202" y="556840"/>
        <a:ext cx="266725" cy="267444"/>
      </dsp:txXfrm>
    </dsp:sp>
    <dsp:sp modelId="{48CEB6AC-5450-4A89-A3ED-22B7FAE23B40}">
      <dsp:nvSpPr>
        <dsp:cNvPr id="0" name=""/>
        <dsp:cNvSpPr/>
      </dsp:nvSpPr>
      <dsp:spPr>
        <a:xfrm>
          <a:off x="7816405" y="58843"/>
          <a:ext cx="1797342" cy="1263437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/>
            <a:t>Stayed at school</a:t>
          </a:r>
          <a:endParaRPr lang="en-AU" sz="1200" i="0" kern="1200"/>
        </a:p>
      </dsp:txBody>
      <dsp:txXfrm>
        <a:off x="7853410" y="95848"/>
        <a:ext cx="1723332" cy="11894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2FC4E-EC4B-4D44-AB75-38915370BA0F}" type="datetimeFigureOut">
              <a:rPr lang="en-AU" smtClean="0"/>
              <a:t>8/08/2019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3A3E0-0E68-4890-BC48-16488907FE9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37533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2FC4E-EC4B-4D44-AB75-38915370BA0F}" type="datetimeFigureOut">
              <a:rPr lang="en-AU" smtClean="0"/>
              <a:t>8/08/2019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3A3E0-0E68-4890-BC48-16488907FE9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08837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2FC4E-EC4B-4D44-AB75-38915370BA0F}" type="datetimeFigureOut">
              <a:rPr lang="en-AU" smtClean="0"/>
              <a:t>8/08/2019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3A3E0-0E68-4890-BC48-16488907FE9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05491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2FC4E-EC4B-4D44-AB75-38915370BA0F}" type="datetimeFigureOut">
              <a:rPr lang="en-AU" smtClean="0"/>
              <a:t>8/08/2019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3A3E0-0E68-4890-BC48-16488907FE9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10300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2FC4E-EC4B-4D44-AB75-38915370BA0F}" type="datetimeFigureOut">
              <a:rPr lang="en-AU" smtClean="0"/>
              <a:t>8/08/2019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3A3E0-0E68-4890-BC48-16488907FE9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58016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2FC4E-EC4B-4D44-AB75-38915370BA0F}" type="datetimeFigureOut">
              <a:rPr lang="en-AU" smtClean="0"/>
              <a:t>8/08/2019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3A3E0-0E68-4890-BC48-16488907FE9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20855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2FC4E-EC4B-4D44-AB75-38915370BA0F}" type="datetimeFigureOut">
              <a:rPr lang="en-AU" smtClean="0"/>
              <a:t>8/08/2019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3A3E0-0E68-4890-BC48-16488907FE9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57506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2FC4E-EC4B-4D44-AB75-38915370BA0F}" type="datetimeFigureOut">
              <a:rPr lang="en-AU" smtClean="0"/>
              <a:t>8/08/2019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3A3E0-0E68-4890-BC48-16488907FE9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70105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2FC4E-EC4B-4D44-AB75-38915370BA0F}" type="datetimeFigureOut">
              <a:rPr lang="en-AU" smtClean="0"/>
              <a:t>8/08/2019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3A3E0-0E68-4890-BC48-16488907FE9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1309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2FC4E-EC4B-4D44-AB75-38915370BA0F}" type="datetimeFigureOut">
              <a:rPr lang="en-AU" smtClean="0"/>
              <a:t>8/08/2019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3A3E0-0E68-4890-BC48-16488907FE9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3361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2FC4E-EC4B-4D44-AB75-38915370BA0F}" type="datetimeFigureOut">
              <a:rPr lang="en-AU" smtClean="0"/>
              <a:t>8/08/2019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3A3E0-0E68-4890-BC48-16488907FE9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90723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F2FC4E-EC4B-4D44-AB75-38915370BA0F}" type="datetimeFigureOut">
              <a:rPr lang="en-AU" smtClean="0"/>
              <a:t>8/08/2019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13A3E0-0E68-4890-BC48-16488907FE9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20130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2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3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Standard delivery – therapy session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smtClean="0"/>
              <a:t>Part A: What actually happened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36399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868933419"/>
              </p:ext>
            </p:extLst>
          </p:nvPr>
        </p:nvGraphicFramePr>
        <p:xfrm>
          <a:off x="1285875" y="2681287"/>
          <a:ext cx="9620250" cy="1495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041906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415385452"/>
              </p:ext>
            </p:extLst>
          </p:nvPr>
        </p:nvGraphicFramePr>
        <p:xfrm>
          <a:off x="1517695" y="478999"/>
          <a:ext cx="9620250" cy="1495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545" y="1974424"/>
            <a:ext cx="10058400" cy="4634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5549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Alternative delivery – therapy session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smtClean="0"/>
              <a:t>Part B1: What you could try next time </a:t>
            </a:r>
            <a:r>
              <a:rPr lang="en-AU" dirty="0" smtClean="0"/>
              <a:t>(option </a:t>
            </a:r>
            <a:r>
              <a:rPr lang="en-AU" dirty="0" smtClean="0"/>
              <a:t>1)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307283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343859637"/>
              </p:ext>
            </p:extLst>
          </p:nvPr>
        </p:nvGraphicFramePr>
        <p:xfrm>
          <a:off x="1285875" y="2819400"/>
          <a:ext cx="9620250" cy="121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168519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275347060"/>
              </p:ext>
            </p:extLst>
          </p:nvPr>
        </p:nvGraphicFramePr>
        <p:xfrm>
          <a:off x="1205669" y="990601"/>
          <a:ext cx="9620250" cy="121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09675" y="3134460"/>
            <a:ext cx="9772650" cy="232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12374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Alternative delivery – therapy session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smtClean="0"/>
              <a:t>Part B2: What you could try next time (Option 2)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79181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586495343"/>
              </p:ext>
            </p:extLst>
          </p:nvPr>
        </p:nvGraphicFramePr>
        <p:xfrm>
          <a:off x="1285875" y="1231609"/>
          <a:ext cx="9620250" cy="1381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4799" y="3063495"/>
            <a:ext cx="3736340" cy="2182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7206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anvas 2"/>
          <p:cNvGrpSpPr/>
          <p:nvPr/>
        </p:nvGrpSpPr>
        <p:grpSpPr>
          <a:xfrm>
            <a:off x="1191577" y="1374775"/>
            <a:ext cx="9808845" cy="4108450"/>
            <a:chOff x="0" y="0"/>
            <a:chExt cx="9808845" cy="4108450"/>
          </a:xfrm>
        </p:grpSpPr>
        <p:sp>
          <p:nvSpPr>
            <p:cNvPr id="3" name="Rectangle 2"/>
            <p:cNvSpPr/>
            <p:nvPr/>
          </p:nvSpPr>
          <p:spPr>
            <a:xfrm>
              <a:off x="0" y="0"/>
              <a:ext cx="9808845" cy="4108450"/>
            </a:xfrm>
            <a:prstGeom prst="rect">
              <a:avLst/>
            </a:prstGeom>
          </p:spPr>
        </p:sp>
        <p:sp>
          <p:nvSpPr>
            <p:cNvPr id="4" name="Text Box 2"/>
            <p:cNvSpPr txBox="1">
              <a:spLocks noChangeArrowheads="1"/>
            </p:cNvSpPr>
            <p:nvPr/>
          </p:nvSpPr>
          <p:spPr bwMode="auto">
            <a:xfrm>
              <a:off x="3267584" y="465008"/>
              <a:ext cx="1160145" cy="42100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106000"/>
                </a:lnSpc>
                <a:spcAft>
                  <a:spcPts val="800"/>
                </a:spcAft>
              </a:pPr>
              <a:r>
                <a:rPr lang="en-AU" sz="1600" b="1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Thoughts</a:t>
              </a:r>
              <a:endParaRPr lang="en-A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" name="Isosceles Triangle 4"/>
            <p:cNvSpPr/>
            <p:nvPr/>
          </p:nvSpPr>
          <p:spPr>
            <a:xfrm>
              <a:off x="2317559" y="973933"/>
              <a:ext cx="3112135" cy="2637155"/>
            </a:xfrm>
            <a:prstGeom prst="triangl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AU"/>
            </a:p>
          </p:txBody>
        </p:sp>
        <p:sp>
          <p:nvSpPr>
            <p:cNvPr id="6" name="Text Box 4"/>
            <p:cNvSpPr txBox="1"/>
            <p:nvPr/>
          </p:nvSpPr>
          <p:spPr>
            <a:xfrm>
              <a:off x="4882629" y="583761"/>
              <a:ext cx="4238625" cy="1885950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6000"/>
                </a:lnSpc>
                <a:spcAft>
                  <a:spcPts val="0"/>
                </a:spcAft>
              </a:pPr>
              <a:r>
                <a:rPr lang="en-AU" sz="1400" i="1" dirty="0">
                  <a:effectLst/>
                  <a:ea typeface="Calibri" panose="020F0502020204030204" pitchFamily="34" charset="0"/>
                </a:rPr>
                <a:t>“I can’t believe this.”</a:t>
              </a:r>
              <a:endParaRPr lang="en-A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lnSpc>
                  <a:spcPct val="106000"/>
                </a:lnSpc>
                <a:spcAft>
                  <a:spcPts val="0"/>
                </a:spcAft>
              </a:pPr>
              <a:r>
                <a:rPr lang="en-AU" sz="1400" i="1" dirty="0">
                  <a:effectLst/>
                  <a:ea typeface="Calibri" panose="020F0502020204030204" pitchFamily="34" charset="0"/>
                </a:rPr>
                <a:t>“My life is over.”</a:t>
              </a:r>
              <a:endParaRPr lang="en-A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lnSpc>
                  <a:spcPct val="106000"/>
                </a:lnSpc>
                <a:spcAft>
                  <a:spcPts val="0"/>
                </a:spcAft>
              </a:pPr>
              <a:r>
                <a:rPr lang="en-AU" sz="1400" i="1" dirty="0" smtClean="0">
                  <a:effectLst/>
                  <a:ea typeface="Calibri" panose="020F0502020204030204" pitchFamily="34" charset="0"/>
                </a:rPr>
                <a:t>“I </a:t>
              </a:r>
              <a:r>
                <a:rPr lang="en-AU" sz="1400" i="1" dirty="0">
                  <a:effectLst/>
                  <a:ea typeface="Calibri" panose="020F0502020204030204" pitchFamily="34" charset="0"/>
                </a:rPr>
                <a:t>can’t cope”</a:t>
              </a:r>
              <a:br>
                <a:rPr lang="en-AU" sz="1400" i="1" dirty="0">
                  <a:effectLst/>
                  <a:ea typeface="Calibri" panose="020F0502020204030204" pitchFamily="34" charset="0"/>
                </a:rPr>
              </a:br>
              <a:r>
                <a:rPr lang="en-AU" sz="1400" i="1" dirty="0">
                  <a:effectLst/>
                  <a:ea typeface="Calibri" panose="020F0502020204030204" pitchFamily="34" charset="0"/>
                </a:rPr>
                <a:t>“I can’t believe I got a C.”</a:t>
              </a:r>
              <a:endParaRPr lang="en-A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lnSpc>
                  <a:spcPct val="106000"/>
                </a:lnSpc>
                <a:spcAft>
                  <a:spcPts val="0"/>
                </a:spcAft>
              </a:pPr>
              <a:r>
                <a:rPr lang="en-AU" sz="1400" i="1" dirty="0">
                  <a:effectLst/>
                  <a:ea typeface="Calibri" panose="020F0502020204030204" pitchFamily="34" charset="0"/>
                </a:rPr>
                <a:t>“I needed an A.”</a:t>
              </a:r>
              <a:endParaRPr lang="en-A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lnSpc>
                  <a:spcPct val="106000"/>
                </a:lnSpc>
                <a:spcAft>
                  <a:spcPts val="0"/>
                </a:spcAft>
              </a:pPr>
              <a:r>
                <a:rPr lang="en-AU" sz="1400" i="1" dirty="0">
                  <a:effectLst/>
                  <a:ea typeface="Calibri" panose="020F0502020204030204" pitchFamily="34" charset="0"/>
                </a:rPr>
                <a:t>“Everyone will think I’m stupid.”</a:t>
              </a:r>
              <a:endParaRPr lang="en-A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lnSpc>
                  <a:spcPct val="106000"/>
                </a:lnSpc>
                <a:spcAft>
                  <a:spcPts val="0"/>
                </a:spcAft>
              </a:pPr>
              <a:r>
                <a:rPr lang="en-AU" sz="1400" i="1" dirty="0">
                  <a:effectLst/>
                  <a:ea typeface="Calibri" panose="020F0502020204030204" pitchFamily="34" charset="0"/>
                </a:rPr>
                <a:t>“I won’t get into </a:t>
              </a:r>
              <a:r>
                <a:rPr lang="en-AU" sz="1400" i="1" dirty="0" err="1">
                  <a:effectLst/>
                  <a:ea typeface="Calibri" panose="020F0502020204030204" pitchFamily="34" charset="0"/>
                </a:rPr>
                <a:t>uni.</a:t>
              </a:r>
              <a:r>
                <a:rPr lang="en-AU" sz="1400" i="1" dirty="0">
                  <a:effectLst/>
                  <a:ea typeface="Calibri" panose="020F0502020204030204" pitchFamily="34" charset="0"/>
                </a:rPr>
                <a:t>”</a:t>
              </a:r>
              <a:endParaRPr lang="en-A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lnSpc>
                  <a:spcPct val="106000"/>
                </a:lnSpc>
                <a:spcAft>
                  <a:spcPts val="0"/>
                </a:spcAft>
              </a:pPr>
              <a:r>
                <a:rPr lang="en-AU" sz="1400" i="1" dirty="0">
                  <a:effectLst/>
                  <a:ea typeface="Calibri" panose="020F0502020204030204" pitchFamily="34" charset="0"/>
                </a:rPr>
                <a:t>“I can’t have the life I want.  It’s not worth living.”</a:t>
              </a:r>
              <a:endParaRPr lang="en-A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48823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anvas 12"/>
          <p:cNvGrpSpPr/>
          <p:nvPr/>
        </p:nvGrpSpPr>
        <p:grpSpPr>
          <a:xfrm>
            <a:off x="1207135" y="840422"/>
            <a:ext cx="9777730" cy="5177155"/>
            <a:chOff x="0" y="0"/>
            <a:chExt cx="9777730" cy="5177155"/>
          </a:xfrm>
        </p:grpSpPr>
        <p:sp>
          <p:nvSpPr>
            <p:cNvPr id="3" name="Rectangle 2"/>
            <p:cNvSpPr/>
            <p:nvPr/>
          </p:nvSpPr>
          <p:spPr>
            <a:xfrm>
              <a:off x="0" y="0"/>
              <a:ext cx="9777730" cy="5177155"/>
            </a:xfrm>
            <a:prstGeom prst="rect">
              <a:avLst/>
            </a:prstGeom>
          </p:spPr>
        </p:sp>
        <p:sp>
          <p:nvSpPr>
            <p:cNvPr id="4" name="Text Box 2"/>
            <p:cNvSpPr txBox="1">
              <a:spLocks noChangeArrowheads="1"/>
            </p:cNvSpPr>
            <p:nvPr/>
          </p:nvSpPr>
          <p:spPr bwMode="auto">
            <a:xfrm>
              <a:off x="3267584" y="465008"/>
              <a:ext cx="1160145" cy="42100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106000"/>
                </a:lnSpc>
                <a:spcAft>
                  <a:spcPts val="800"/>
                </a:spcAft>
              </a:pPr>
              <a:r>
                <a:rPr lang="en-AU" sz="1600" b="1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Thoughts</a:t>
              </a:r>
              <a:endParaRPr lang="en-A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" name="Isosceles Triangle 4"/>
            <p:cNvSpPr/>
            <p:nvPr/>
          </p:nvSpPr>
          <p:spPr>
            <a:xfrm>
              <a:off x="2317559" y="973933"/>
              <a:ext cx="3112135" cy="2637155"/>
            </a:xfrm>
            <a:prstGeom prst="triangl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AU"/>
            </a:p>
          </p:txBody>
        </p:sp>
        <p:sp>
          <p:nvSpPr>
            <p:cNvPr id="6" name="Text Box 4"/>
            <p:cNvSpPr txBox="1"/>
            <p:nvPr/>
          </p:nvSpPr>
          <p:spPr>
            <a:xfrm>
              <a:off x="4882629" y="465019"/>
              <a:ext cx="4238625" cy="2135743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6000"/>
                </a:lnSpc>
                <a:spcAft>
                  <a:spcPts val="0"/>
                </a:spcAft>
              </a:pPr>
              <a:r>
                <a:rPr lang="en-AU" sz="1400" i="1" dirty="0">
                  <a:effectLst/>
                  <a:ea typeface="Calibri" panose="020F0502020204030204" pitchFamily="34" charset="0"/>
                </a:rPr>
                <a:t>“I can’t believe this.”</a:t>
              </a:r>
              <a:endParaRPr lang="en-A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lnSpc>
                  <a:spcPct val="106000"/>
                </a:lnSpc>
                <a:spcAft>
                  <a:spcPts val="0"/>
                </a:spcAft>
              </a:pPr>
              <a:r>
                <a:rPr lang="en-AU" sz="1400" i="1" dirty="0">
                  <a:effectLst/>
                  <a:ea typeface="Calibri" panose="020F0502020204030204" pitchFamily="34" charset="0"/>
                </a:rPr>
                <a:t>“My life is over.”</a:t>
              </a:r>
              <a:endParaRPr lang="en-A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lnSpc>
                  <a:spcPct val="106000"/>
                </a:lnSpc>
                <a:spcAft>
                  <a:spcPts val="0"/>
                </a:spcAft>
              </a:pPr>
              <a:r>
                <a:rPr lang="en-AU" sz="1400" i="1" dirty="0" smtClean="0">
                  <a:effectLst/>
                  <a:ea typeface="Calibri" panose="020F0502020204030204" pitchFamily="34" charset="0"/>
                </a:rPr>
                <a:t>“I </a:t>
              </a:r>
              <a:r>
                <a:rPr lang="en-AU" sz="1400" i="1" dirty="0">
                  <a:effectLst/>
                  <a:ea typeface="Calibri" panose="020F0502020204030204" pitchFamily="34" charset="0"/>
                </a:rPr>
                <a:t>can’t cope”</a:t>
              </a:r>
              <a:br>
                <a:rPr lang="en-AU" sz="1400" i="1" dirty="0">
                  <a:effectLst/>
                  <a:ea typeface="Calibri" panose="020F0502020204030204" pitchFamily="34" charset="0"/>
                </a:rPr>
              </a:br>
              <a:r>
                <a:rPr lang="en-AU" sz="1400" i="1" dirty="0">
                  <a:effectLst/>
                  <a:ea typeface="Calibri" panose="020F0502020204030204" pitchFamily="34" charset="0"/>
                </a:rPr>
                <a:t>“I can’t believe I got a C.”</a:t>
              </a:r>
              <a:endParaRPr lang="en-A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lnSpc>
                  <a:spcPct val="106000"/>
                </a:lnSpc>
                <a:spcAft>
                  <a:spcPts val="0"/>
                </a:spcAft>
              </a:pPr>
              <a:r>
                <a:rPr lang="en-AU" sz="1400" i="1" dirty="0">
                  <a:effectLst/>
                  <a:ea typeface="Calibri" panose="020F0502020204030204" pitchFamily="34" charset="0"/>
                </a:rPr>
                <a:t>“I needed an A.”</a:t>
              </a:r>
              <a:endParaRPr lang="en-A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lnSpc>
                  <a:spcPct val="106000"/>
                </a:lnSpc>
                <a:spcAft>
                  <a:spcPts val="0"/>
                </a:spcAft>
              </a:pPr>
              <a:r>
                <a:rPr lang="en-AU" sz="1400" i="1" dirty="0">
                  <a:effectLst/>
                  <a:ea typeface="Calibri" panose="020F0502020204030204" pitchFamily="34" charset="0"/>
                </a:rPr>
                <a:t>“Everyone will think I’m stupid.”</a:t>
              </a:r>
              <a:endParaRPr lang="en-A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lnSpc>
                  <a:spcPct val="106000"/>
                </a:lnSpc>
                <a:spcAft>
                  <a:spcPts val="0"/>
                </a:spcAft>
              </a:pPr>
              <a:r>
                <a:rPr lang="en-AU" sz="1400" i="1" dirty="0">
                  <a:effectLst/>
                  <a:ea typeface="Calibri" panose="020F0502020204030204" pitchFamily="34" charset="0"/>
                </a:rPr>
                <a:t>“I won’t get into </a:t>
              </a:r>
              <a:r>
                <a:rPr lang="en-AU" sz="1400" i="1" dirty="0" err="1">
                  <a:effectLst/>
                  <a:ea typeface="Calibri" panose="020F0502020204030204" pitchFamily="34" charset="0"/>
                </a:rPr>
                <a:t>uni.</a:t>
              </a:r>
              <a:r>
                <a:rPr lang="en-AU" sz="1400" i="1" dirty="0">
                  <a:effectLst/>
                  <a:ea typeface="Calibri" panose="020F0502020204030204" pitchFamily="34" charset="0"/>
                </a:rPr>
                <a:t>”</a:t>
              </a:r>
              <a:endParaRPr lang="en-A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lnSpc>
                  <a:spcPct val="106000"/>
                </a:lnSpc>
                <a:spcAft>
                  <a:spcPts val="0"/>
                </a:spcAft>
              </a:pPr>
              <a:r>
                <a:rPr lang="en-AU" sz="1400" i="1" dirty="0">
                  <a:effectLst/>
                  <a:ea typeface="Calibri" panose="020F0502020204030204" pitchFamily="34" charset="0"/>
                </a:rPr>
                <a:t>“I can’t have the life I want.  It’s not worth living.”</a:t>
              </a:r>
              <a:endParaRPr lang="en-A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" name="Text Box 8"/>
            <p:cNvSpPr txBox="1"/>
            <p:nvPr/>
          </p:nvSpPr>
          <p:spPr>
            <a:xfrm>
              <a:off x="1141901" y="2139428"/>
              <a:ext cx="1265555" cy="1249045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6000"/>
                </a:lnSpc>
                <a:spcAft>
                  <a:spcPts val="0"/>
                </a:spcAft>
              </a:pPr>
              <a:r>
                <a:rPr lang="en-AU" sz="1400" i="1">
                  <a:effectLst/>
                  <a:ea typeface="Calibri" panose="020F0502020204030204" pitchFamily="34" charset="0"/>
                </a:rPr>
                <a:t>Upset</a:t>
              </a:r>
              <a:endParaRPr lang="en-A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lnSpc>
                  <a:spcPct val="106000"/>
                </a:lnSpc>
                <a:spcAft>
                  <a:spcPts val="0"/>
                </a:spcAft>
              </a:pPr>
              <a:r>
                <a:rPr lang="en-AU" sz="1400" i="1">
                  <a:effectLst/>
                  <a:ea typeface="Calibri" panose="020F0502020204030204" pitchFamily="34" charset="0"/>
                </a:rPr>
                <a:t>Disappointed</a:t>
              </a:r>
              <a:endParaRPr lang="en-A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lnSpc>
                  <a:spcPct val="106000"/>
                </a:lnSpc>
                <a:spcAft>
                  <a:spcPts val="0"/>
                </a:spcAft>
              </a:pPr>
              <a:r>
                <a:rPr lang="en-AU" sz="1400" i="1">
                  <a:effectLst/>
                  <a:ea typeface="Calibri" panose="020F0502020204030204" pitchFamily="34" charset="0"/>
                </a:rPr>
                <a:t>Frustrated</a:t>
              </a:r>
              <a:endParaRPr lang="en-A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lnSpc>
                  <a:spcPct val="106000"/>
                </a:lnSpc>
                <a:spcAft>
                  <a:spcPts val="0"/>
                </a:spcAft>
              </a:pPr>
              <a:r>
                <a:rPr lang="en-AU" sz="1400" i="1">
                  <a:effectLst/>
                  <a:ea typeface="Calibri" panose="020F0502020204030204" pitchFamily="34" charset="0"/>
                </a:rPr>
                <a:t>Overwhelmed</a:t>
              </a:r>
              <a:endParaRPr lang="en-A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lnSpc>
                  <a:spcPct val="106000"/>
                </a:lnSpc>
                <a:spcAft>
                  <a:spcPts val="0"/>
                </a:spcAft>
              </a:pPr>
              <a:r>
                <a:rPr lang="en-AU" sz="1400" i="1">
                  <a:effectLst/>
                  <a:ea typeface="Calibri" panose="020F0502020204030204" pitchFamily="34" charset="0"/>
                </a:rPr>
                <a:t>Hopeless</a:t>
              </a:r>
              <a:endParaRPr lang="en-A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" name="Text Box 2"/>
            <p:cNvSpPr txBox="1">
              <a:spLocks noChangeArrowheads="1"/>
            </p:cNvSpPr>
            <p:nvPr/>
          </p:nvSpPr>
          <p:spPr bwMode="auto">
            <a:xfrm>
              <a:off x="916270" y="3365492"/>
              <a:ext cx="1291590" cy="50990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106000"/>
                </a:lnSpc>
                <a:spcAft>
                  <a:spcPts val="800"/>
                </a:spcAft>
              </a:pPr>
              <a:r>
                <a:rPr lang="en-AU" sz="1600" b="1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Feelings</a:t>
              </a:r>
              <a:endParaRPr lang="en-A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11952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anvas 18"/>
          <p:cNvGrpSpPr/>
          <p:nvPr/>
        </p:nvGrpSpPr>
        <p:grpSpPr>
          <a:xfrm>
            <a:off x="1207135" y="840422"/>
            <a:ext cx="9777730" cy="5177155"/>
            <a:chOff x="0" y="0"/>
            <a:chExt cx="9777730" cy="5177155"/>
          </a:xfrm>
        </p:grpSpPr>
        <p:sp>
          <p:nvSpPr>
            <p:cNvPr id="3" name="Rectangle 2"/>
            <p:cNvSpPr/>
            <p:nvPr/>
          </p:nvSpPr>
          <p:spPr>
            <a:xfrm>
              <a:off x="0" y="0"/>
              <a:ext cx="9777730" cy="5177155"/>
            </a:xfrm>
            <a:prstGeom prst="rect">
              <a:avLst/>
            </a:prstGeom>
          </p:spPr>
        </p:sp>
        <p:sp>
          <p:nvSpPr>
            <p:cNvPr id="4" name="Text Box 2"/>
            <p:cNvSpPr txBox="1">
              <a:spLocks noChangeArrowheads="1"/>
            </p:cNvSpPr>
            <p:nvPr/>
          </p:nvSpPr>
          <p:spPr bwMode="auto">
            <a:xfrm>
              <a:off x="3267584" y="465008"/>
              <a:ext cx="1160145" cy="42100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106000"/>
                </a:lnSpc>
                <a:spcAft>
                  <a:spcPts val="800"/>
                </a:spcAft>
              </a:pPr>
              <a:r>
                <a:rPr lang="en-AU" sz="1600" b="1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Thoughts</a:t>
              </a:r>
              <a:endParaRPr lang="en-A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" name="Isosceles Triangle 4"/>
            <p:cNvSpPr/>
            <p:nvPr/>
          </p:nvSpPr>
          <p:spPr>
            <a:xfrm>
              <a:off x="2317559" y="973933"/>
              <a:ext cx="3112135" cy="2637155"/>
            </a:xfrm>
            <a:prstGeom prst="triangl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AU"/>
            </a:p>
          </p:txBody>
        </p:sp>
        <p:sp>
          <p:nvSpPr>
            <p:cNvPr id="6" name="Text Box 4"/>
            <p:cNvSpPr txBox="1"/>
            <p:nvPr/>
          </p:nvSpPr>
          <p:spPr>
            <a:xfrm>
              <a:off x="4882629" y="583761"/>
              <a:ext cx="4238625" cy="2028811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6000"/>
                </a:lnSpc>
                <a:spcAft>
                  <a:spcPts val="0"/>
                </a:spcAft>
              </a:pPr>
              <a:r>
                <a:rPr lang="en-AU" sz="1400" i="1" dirty="0">
                  <a:effectLst/>
                  <a:ea typeface="Calibri" panose="020F0502020204030204" pitchFamily="34" charset="0"/>
                </a:rPr>
                <a:t>“I can’t believe this.”</a:t>
              </a:r>
              <a:endParaRPr lang="en-A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lnSpc>
                  <a:spcPct val="106000"/>
                </a:lnSpc>
                <a:spcAft>
                  <a:spcPts val="0"/>
                </a:spcAft>
              </a:pPr>
              <a:r>
                <a:rPr lang="en-AU" sz="1400" i="1" dirty="0">
                  <a:effectLst/>
                  <a:ea typeface="Calibri" panose="020F0502020204030204" pitchFamily="34" charset="0"/>
                </a:rPr>
                <a:t>“My life is over.”</a:t>
              </a:r>
              <a:endParaRPr lang="en-A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lnSpc>
                  <a:spcPct val="106000"/>
                </a:lnSpc>
                <a:spcAft>
                  <a:spcPts val="0"/>
                </a:spcAft>
              </a:pPr>
              <a:r>
                <a:rPr lang="en-AU" sz="1400" i="1" dirty="0" smtClean="0">
                  <a:effectLst/>
                  <a:ea typeface="Calibri" panose="020F0502020204030204" pitchFamily="34" charset="0"/>
                </a:rPr>
                <a:t>“I </a:t>
              </a:r>
              <a:r>
                <a:rPr lang="en-AU" sz="1400" i="1" dirty="0">
                  <a:effectLst/>
                  <a:ea typeface="Calibri" panose="020F0502020204030204" pitchFamily="34" charset="0"/>
                </a:rPr>
                <a:t>can’t cope”</a:t>
              </a:r>
              <a:br>
                <a:rPr lang="en-AU" sz="1400" i="1" dirty="0">
                  <a:effectLst/>
                  <a:ea typeface="Calibri" panose="020F0502020204030204" pitchFamily="34" charset="0"/>
                </a:rPr>
              </a:br>
              <a:r>
                <a:rPr lang="en-AU" sz="1400" i="1" dirty="0">
                  <a:effectLst/>
                  <a:ea typeface="Calibri" panose="020F0502020204030204" pitchFamily="34" charset="0"/>
                </a:rPr>
                <a:t>“I can’t believe I got a C.”</a:t>
              </a:r>
              <a:endParaRPr lang="en-A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lnSpc>
                  <a:spcPct val="106000"/>
                </a:lnSpc>
                <a:spcAft>
                  <a:spcPts val="0"/>
                </a:spcAft>
              </a:pPr>
              <a:r>
                <a:rPr lang="en-AU" sz="1400" i="1" dirty="0">
                  <a:effectLst/>
                  <a:ea typeface="Calibri" panose="020F0502020204030204" pitchFamily="34" charset="0"/>
                </a:rPr>
                <a:t>“I needed an A.”</a:t>
              </a:r>
              <a:endParaRPr lang="en-A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lnSpc>
                  <a:spcPct val="106000"/>
                </a:lnSpc>
                <a:spcAft>
                  <a:spcPts val="0"/>
                </a:spcAft>
              </a:pPr>
              <a:r>
                <a:rPr lang="en-AU" sz="1400" i="1" dirty="0">
                  <a:effectLst/>
                  <a:ea typeface="Calibri" panose="020F0502020204030204" pitchFamily="34" charset="0"/>
                </a:rPr>
                <a:t>“Everyone will think I’m stupid.”</a:t>
              </a:r>
              <a:endParaRPr lang="en-A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lnSpc>
                  <a:spcPct val="106000"/>
                </a:lnSpc>
                <a:spcAft>
                  <a:spcPts val="0"/>
                </a:spcAft>
              </a:pPr>
              <a:r>
                <a:rPr lang="en-AU" sz="1400" i="1" dirty="0">
                  <a:effectLst/>
                  <a:ea typeface="Calibri" panose="020F0502020204030204" pitchFamily="34" charset="0"/>
                </a:rPr>
                <a:t>“I won’t get into </a:t>
              </a:r>
              <a:r>
                <a:rPr lang="en-AU" sz="1400" i="1" dirty="0" err="1">
                  <a:effectLst/>
                  <a:ea typeface="Calibri" panose="020F0502020204030204" pitchFamily="34" charset="0"/>
                </a:rPr>
                <a:t>uni.</a:t>
              </a:r>
              <a:r>
                <a:rPr lang="en-AU" sz="1400" i="1" dirty="0">
                  <a:effectLst/>
                  <a:ea typeface="Calibri" panose="020F0502020204030204" pitchFamily="34" charset="0"/>
                </a:rPr>
                <a:t>”</a:t>
              </a:r>
              <a:endParaRPr lang="en-A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lnSpc>
                  <a:spcPct val="106000"/>
                </a:lnSpc>
                <a:spcAft>
                  <a:spcPts val="0"/>
                </a:spcAft>
              </a:pPr>
              <a:r>
                <a:rPr lang="en-AU" sz="1400" i="1" dirty="0">
                  <a:effectLst/>
                  <a:ea typeface="Calibri" panose="020F0502020204030204" pitchFamily="34" charset="0"/>
                </a:rPr>
                <a:t>“I can’t have the life I want.  It’s not worth living.”</a:t>
              </a:r>
              <a:endParaRPr lang="en-A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" name="Text Box 8"/>
            <p:cNvSpPr txBox="1"/>
            <p:nvPr/>
          </p:nvSpPr>
          <p:spPr>
            <a:xfrm>
              <a:off x="1141901" y="2139428"/>
              <a:ext cx="1265555" cy="1249045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6000"/>
                </a:lnSpc>
                <a:spcAft>
                  <a:spcPts val="0"/>
                </a:spcAft>
              </a:pPr>
              <a:r>
                <a:rPr lang="en-AU" sz="1400" i="1">
                  <a:effectLst/>
                  <a:ea typeface="Calibri" panose="020F0502020204030204" pitchFamily="34" charset="0"/>
                </a:rPr>
                <a:t>Upset</a:t>
              </a:r>
              <a:endParaRPr lang="en-A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lnSpc>
                  <a:spcPct val="106000"/>
                </a:lnSpc>
                <a:spcAft>
                  <a:spcPts val="0"/>
                </a:spcAft>
              </a:pPr>
              <a:r>
                <a:rPr lang="en-AU" sz="1400" i="1">
                  <a:effectLst/>
                  <a:ea typeface="Calibri" panose="020F0502020204030204" pitchFamily="34" charset="0"/>
                </a:rPr>
                <a:t>Disappointed</a:t>
              </a:r>
              <a:endParaRPr lang="en-A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lnSpc>
                  <a:spcPct val="106000"/>
                </a:lnSpc>
                <a:spcAft>
                  <a:spcPts val="0"/>
                </a:spcAft>
              </a:pPr>
              <a:r>
                <a:rPr lang="en-AU" sz="1400" i="1">
                  <a:effectLst/>
                  <a:ea typeface="Calibri" panose="020F0502020204030204" pitchFamily="34" charset="0"/>
                </a:rPr>
                <a:t>Frustrated</a:t>
              </a:r>
              <a:endParaRPr lang="en-A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lnSpc>
                  <a:spcPct val="106000"/>
                </a:lnSpc>
                <a:spcAft>
                  <a:spcPts val="0"/>
                </a:spcAft>
              </a:pPr>
              <a:r>
                <a:rPr lang="en-AU" sz="1400" i="1">
                  <a:effectLst/>
                  <a:ea typeface="Calibri" panose="020F0502020204030204" pitchFamily="34" charset="0"/>
                </a:rPr>
                <a:t>Overwhelmed</a:t>
              </a:r>
              <a:endParaRPr lang="en-A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lnSpc>
                  <a:spcPct val="106000"/>
                </a:lnSpc>
                <a:spcAft>
                  <a:spcPts val="0"/>
                </a:spcAft>
              </a:pPr>
              <a:r>
                <a:rPr lang="en-AU" sz="1400" i="1">
                  <a:effectLst/>
                  <a:ea typeface="Calibri" panose="020F0502020204030204" pitchFamily="34" charset="0"/>
                </a:rPr>
                <a:t>Hopeless</a:t>
              </a:r>
              <a:endParaRPr lang="en-A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" name="Text Box 2"/>
            <p:cNvSpPr txBox="1">
              <a:spLocks noChangeArrowheads="1"/>
            </p:cNvSpPr>
            <p:nvPr/>
          </p:nvSpPr>
          <p:spPr bwMode="auto">
            <a:xfrm>
              <a:off x="916270" y="3365492"/>
              <a:ext cx="1291590" cy="50990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106000"/>
                </a:lnSpc>
                <a:spcAft>
                  <a:spcPts val="800"/>
                </a:spcAft>
              </a:pPr>
              <a:r>
                <a:rPr lang="en-AU" sz="1600" b="1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Feelings</a:t>
              </a:r>
              <a:endParaRPr lang="en-A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" name="Text Box 2"/>
            <p:cNvSpPr txBox="1">
              <a:spLocks noChangeArrowheads="1"/>
            </p:cNvSpPr>
            <p:nvPr/>
          </p:nvSpPr>
          <p:spPr bwMode="auto">
            <a:xfrm>
              <a:off x="5429694" y="3418197"/>
              <a:ext cx="1916430" cy="4572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106000"/>
                </a:lnSpc>
                <a:spcAft>
                  <a:spcPts val="800"/>
                </a:spcAft>
              </a:pPr>
              <a:r>
                <a:rPr lang="en-AU" sz="1600" b="1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Behaviour/Actions</a:t>
              </a:r>
              <a:endParaRPr lang="en-A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0" name="Text Box 7"/>
            <p:cNvSpPr txBox="1"/>
            <p:nvPr/>
          </p:nvSpPr>
          <p:spPr>
            <a:xfrm>
              <a:off x="5523896" y="3754473"/>
              <a:ext cx="2487930" cy="731520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6000"/>
                </a:lnSpc>
                <a:spcAft>
                  <a:spcPts val="0"/>
                </a:spcAft>
              </a:pPr>
              <a:r>
                <a:rPr lang="en-AU" sz="1400" i="1" dirty="0">
                  <a:effectLst/>
                  <a:ea typeface="Calibri" panose="020F0502020204030204" pitchFamily="34" charset="0"/>
                </a:rPr>
                <a:t>Leave the classroom</a:t>
              </a:r>
              <a:endParaRPr lang="en-A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lnSpc>
                  <a:spcPct val="106000"/>
                </a:lnSpc>
                <a:spcAft>
                  <a:spcPts val="0"/>
                </a:spcAft>
              </a:pPr>
              <a:r>
                <a:rPr lang="en-AU" sz="1400" i="1" dirty="0">
                  <a:effectLst/>
                  <a:ea typeface="Calibri" panose="020F0502020204030204" pitchFamily="34" charset="0"/>
                </a:rPr>
                <a:t>Say “Life isn’t worth </a:t>
              </a:r>
              <a:r>
                <a:rPr lang="en-AU" sz="1400" i="1" dirty="0" smtClean="0">
                  <a:effectLst/>
                  <a:ea typeface="Calibri" panose="020F0502020204030204" pitchFamily="34" charset="0"/>
                </a:rPr>
                <a:t>living.”</a:t>
              </a:r>
              <a:endParaRPr lang="en-A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81782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Standard delivery – therapy session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smtClean="0"/>
              <a:t>Part B: What you could try next time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14062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anvas 45"/>
          <p:cNvGrpSpPr/>
          <p:nvPr/>
        </p:nvGrpSpPr>
        <p:grpSpPr>
          <a:xfrm>
            <a:off x="1207135" y="1475740"/>
            <a:ext cx="9777730" cy="3906520"/>
            <a:chOff x="0" y="0"/>
            <a:chExt cx="9777730" cy="3906520"/>
          </a:xfrm>
        </p:grpSpPr>
        <p:sp>
          <p:nvSpPr>
            <p:cNvPr id="3" name="Rectangle 2"/>
            <p:cNvSpPr/>
            <p:nvPr/>
          </p:nvSpPr>
          <p:spPr>
            <a:xfrm>
              <a:off x="0" y="0"/>
              <a:ext cx="9777730" cy="3906520"/>
            </a:xfrm>
            <a:prstGeom prst="rect">
              <a:avLst/>
            </a:prstGeom>
          </p:spPr>
        </p:sp>
        <p:sp>
          <p:nvSpPr>
            <p:cNvPr id="4" name="Text Box 2"/>
            <p:cNvSpPr txBox="1">
              <a:spLocks noChangeArrowheads="1"/>
            </p:cNvSpPr>
            <p:nvPr/>
          </p:nvSpPr>
          <p:spPr bwMode="auto">
            <a:xfrm>
              <a:off x="3267584" y="465008"/>
              <a:ext cx="1160145" cy="42100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106000"/>
                </a:lnSpc>
                <a:spcAft>
                  <a:spcPts val="800"/>
                </a:spcAft>
              </a:pPr>
              <a:r>
                <a:rPr lang="en-AU" sz="1600" b="1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Thoughts</a:t>
              </a:r>
              <a:endParaRPr lang="en-A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" name="Isosceles Triangle 4"/>
            <p:cNvSpPr/>
            <p:nvPr/>
          </p:nvSpPr>
          <p:spPr>
            <a:xfrm>
              <a:off x="2317559" y="973933"/>
              <a:ext cx="3112135" cy="2637155"/>
            </a:xfrm>
            <a:prstGeom prst="triangl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AU"/>
            </a:p>
          </p:txBody>
        </p:sp>
        <p:sp>
          <p:nvSpPr>
            <p:cNvPr id="6" name="Text Box 4"/>
            <p:cNvSpPr txBox="1"/>
            <p:nvPr/>
          </p:nvSpPr>
          <p:spPr>
            <a:xfrm>
              <a:off x="4882629" y="583761"/>
              <a:ext cx="4238625" cy="1885950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en-AU" sz="1400" i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“I can cope.”</a:t>
              </a:r>
              <a:endParaRPr lang="en-AU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en-AU" sz="1400" i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“This is crap but not the end of the world.”</a:t>
              </a:r>
              <a:endParaRPr lang="en-AU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en-AU" sz="1400" i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“I will work harder from now on.”</a:t>
              </a:r>
              <a:endParaRPr lang="en-AU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en-AU" sz="1400" i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“I can ask the teacher for feedback.”</a:t>
              </a:r>
              <a:endParaRPr lang="en-AU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en-AU" sz="1400" i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“Nobody’s perfect.”</a:t>
              </a:r>
              <a:endParaRPr lang="en-AU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en-AU" sz="1400" i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“</a:t>
              </a:r>
              <a:r>
                <a:rPr lang="en-AU" sz="1400" i="1" dirty="0" smtClean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It’s </a:t>
              </a:r>
              <a:r>
                <a:rPr lang="en-AU" sz="1400" i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not ideal but it’s okay.”</a:t>
              </a:r>
              <a:endParaRPr lang="en-AU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06000"/>
                </a:lnSpc>
                <a:spcAft>
                  <a:spcPts val="0"/>
                </a:spcAft>
              </a:pPr>
              <a:r>
                <a:rPr lang="en-AU" sz="1200" dirty="0">
                  <a:effectLst/>
                  <a:ea typeface="Times New Roman" panose="02020603050405020304" pitchFamily="18" charset="0"/>
                </a:rPr>
                <a:t> </a:t>
              </a:r>
              <a:endParaRPr lang="en-A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23460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anvas 55"/>
          <p:cNvGrpSpPr/>
          <p:nvPr/>
        </p:nvGrpSpPr>
        <p:grpSpPr>
          <a:xfrm>
            <a:off x="1207135" y="840422"/>
            <a:ext cx="9777730" cy="5177155"/>
            <a:chOff x="0" y="0"/>
            <a:chExt cx="9777730" cy="5177155"/>
          </a:xfrm>
        </p:grpSpPr>
        <p:sp>
          <p:nvSpPr>
            <p:cNvPr id="3" name="Rectangle 2"/>
            <p:cNvSpPr/>
            <p:nvPr/>
          </p:nvSpPr>
          <p:spPr>
            <a:xfrm>
              <a:off x="0" y="0"/>
              <a:ext cx="9777730" cy="5177155"/>
            </a:xfrm>
            <a:prstGeom prst="rect">
              <a:avLst/>
            </a:prstGeom>
          </p:spPr>
        </p:sp>
        <p:sp>
          <p:nvSpPr>
            <p:cNvPr id="4" name="Text Box 2"/>
            <p:cNvSpPr txBox="1">
              <a:spLocks noChangeArrowheads="1"/>
            </p:cNvSpPr>
            <p:nvPr/>
          </p:nvSpPr>
          <p:spPr bwMode="auto">
            <a:xfrm>
              <a:off x="3267584" y="465008"/>
              <a:ext cx="1160145" cy="42100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106000"/>
                </a:lnSpc>
                <a:spcAft>
                  <a:spcPts val="800"/>
                </a:spcAft>
              </a:pPr>
              <a:r>
                <a:rPr lang="en-AU" sz="1600" b="1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Thoughts</a:t>
              </a:r>
              <a:endParaRPr lang="en-A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" name="Isosceles Triangle 4"/>
            <p:cNvSpPr/>
            <p:nvPr/>
          </p:nvSpPr>
          <p:spPr>
            <a:xfrm>
              <a:off x="2317559" y="973933"/>
              <a:ext cx="3112135" cy="2637155"/>
            </a:xfrm>
            <a:prstGeom prst="triangl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AU"/>
            </a:p>
          </p:txBody>
        </p:sp>
        <p:sp>
          <p:nvSpPr>
            <p:cNvPr id="6" name="Text Box 4"/>
            <p:cNvSpPr txBox="1"/>
            <p:nvPr/>
          </p:nvSpPr>
          <p:spPr>
            <a:xfrm>
              <a:off x="4882629" y="583761"/>
              <a:ext cx="4238625" cy="1885950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en-AU" sz="1400" i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“I can cope.”</a:t>
              </a:r>
              <a:endParaRPr lang="en-AU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en-AU" sz="1400" i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“This is crap but not the end of the world.”</a:t>
              </a:r>
              <a:endParaRPr lang="en-AU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en-AU" sz="1400" i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“I will work harder from now on.”</a:t>
              </a:r>
              <a:endParaRPr lang="en-AU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en-AU" sz="1400" i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“I can ask the teacher for feedback.”</a:t>
              </a:r>
              <a:endParaRPr lang="en-AU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en-AU" sz="1400" i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“Nobody’s perfect.”</a:t>
              </a:r>
              <a:endParaRPr lang="en-AU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en-AU" sz="1400" i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“</a:t>
              </a:r>
              <a:r>
                <a:rPr lang="en-AU" sz="1400" i="1" dirty="0" smtClean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It’s </a:t>
              </a:r>
              <a:r>
                <a:rPr lang="en-AU" sz="1400" i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not ideal but it’s okay.”</a:t>
              </a:r>
              <a:endParaRPr lang="en-AU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06000"/>
                </a:lnSpc>
                <a:spcAft>
                  <a:spcPts val="0"/>
                </a:spcAft>
              </a:pPr>
              <a:r>
                <a:rPr lang="en-AU" sz="1200" dirty="0">
                  <a:effectLst/>
                  <a:ea typeface="Times New Roman" panose="02020603050405020304" pitchFamily="18" charset="0"/>
                </a:rPr>
                <a:t> </a:t>
              </a:r>
              <a:endParaRPr lang="en-A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" name="Text Box 8"/>
            <p:cNvSpPr txBox="1"/>
            <p:nvPr/>
          </p:nvSpPr>
          <p:spPr>
            <a:xfrm>
              <a:off x="1141901" y="2346083"/>
              <a:ext cx="1265555" cy="1019409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en-AU" sz="1400" i="1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Hopeful</a:t>
              </a:r>
              <a:endParaRPr lang="en-AU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en-AU" sz="1400" i="1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Determined</a:t>
              </a:r>
              <a:endParaRPr lang="en-AU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en-AU" sz="1400" i="1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Calm/relaxed</a:t>
              </a:r>
              <a:endParaRPr lang="en-AU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en-AU" sz="1400" i="1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Motivated</a:t>
              </a:r>
              <a:endParaRPr lang="en-AU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Text Box 2"/>
            <p:cNvSpPr txBox="1">
              <a:spLocks noChangeArrowheads="1"/>
            </p:cNvSpPr>
            <p:nvPr/>
          </p:nvSpPr>
          <p:spPr bwMode="auto">
            <a:xfrm>
              <a:off x="916270" y="3365492"/>
              <a:ext cx="1291590" cy="50990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106000"/>
                </a:lnSpc>
                <a:spcAft>
                  <a:spcPts val="800"/>
                </a:spcAft>
              </a:pPr>
              <a:r>
                <a:rPr lang="en-AU" sz="1600" b="1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Feelings</a:t>
              </a:r>
              <a:endParaRPr lang="en-A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5122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anvas 61"/>
          <p:cNvGrpSpPr/>
          <p:nvPr/>
        </p:nvGrpSpPr>
        <p:grpSpPr>
          <a:xfrm>
            <a:off x="1207135" y="840422"/>
            <a:ext cx="9777730" cy="5177155"/>
            <a:chOff x="0" y="0"/>
            <a:chExt cx="9777730" cy="5177155"/>
          </a:xfrm>
        </p:grpSpPr>
        <p:sp>
          <p:nvSpPr>
            <p:cNvPr id="3" name="Rectangle 2"/>
            <p:cNvSpPr/>
            <p:nvPr/>
          </p:nvSpPr>
          <p:spPr>
            <a:xfrm>
              <a:off x="0" y="0"/>
              <a:ext cx="9777730" cy="5177155"/>
            </a:xfrm>
            <a:prstGeom prst="rect">
              <a:avLst/>
            </a:prstGeom>
          </p:spPr>
        </p:sp>
        <p:sp>
          <p:nvSpPr>
            <p:cNvPr id="4" name="Text Box 2"/>
            <p:cNvSpPr txBox="1">
              <a:spLocks noChangeArrowheads="1"/>
            </p:cNvSpPr>
            <p:nvPr/>
          </p:nvSpPr>
          <p:spPr bwMode="auto">
            <a:xfrm>
              <a:off x="3267584" y="465008"/>
              <a:ext cx="1160145" cy="42100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106000"/>
                </a:lnSpc>
                <a:spcAft>
                  <a:spcPts val="800"/>
                </a:spcAft>
              </a:pPr>
              <a:r>
                <a:rPr lang="en-AU" sz="1600" b="1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Thoughts</a:t>
              </a:r>
              <a:endParaRPr lang="en-A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" name="Isosceles Triangle 4"/>
            <p:cNvSpPr/>
            <p:nvPr/>
          </p:nvSpPr>
          <p:spPr>
            <a:xfrm>
              <a:off x="2317559" y="973933"/>
              <a:ext cx="3112135" cy="2637155"/>
            </a:xfrm>
            <a:prstGeom prst="triangl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AU"/>
            </a:p>
          </p:txBody>
        </p:sp>
        <p:sp>
          <p:nvSpPr>
            <p:cNvPr id="6" name="Text Box 4"/>
            <p:cNvSpPr txBox="1"/>
            <p:nvPr/>
          </p:nvSpPr>
          <p:spPr>
            <a:xfrm>
              <a:off x="4882629" y="583761"/>
              <a:ext cx="4238625" cy="1885950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en-AU" sz="1400" i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“I can cope.”</a:t>
              </a:r>
              <a:endParaRPr lang="en-AU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en-AU" sz="1400" i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“This is crap but not the end of the world.”</a:t>
              </a:r>
              <a:endParaRPr lang="en-AU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en-AU" sz="1400" i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“I will work harder from now on.”</a:t>
              </a:r>
              <a:endParaRPr lang="en-AU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en-AU" sz="1400" i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“I can ask the teacher for feedback.”</a:t>
              </a:r>
              <a:endParaRPr lang="en-AU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en-AU" sz="1400" i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“Nobody’s perfect.”</a:t>
              </a:r>
              <a:endParaRPr lang="en-AU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en-AU" sz="1400" i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“</a:t>
              </a:r>
              <a:r>
                <a:rPr lang="en-AU" sz="1400" i="1" dirty="0" smtClean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It’s </a:t>
              </a:r>
              <a:r>
                <a:rPr lang="en-AU" sz="1400" i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not ideal but it’s okay.”</a:t>
              </a:r>
              <a:endParaRPr lang="en-AU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06000"/>
                </a:lnSpc>
                <a:spcAft>
                  <a:spcPts val="0"/>
                </a:spcAft>
              </a:pPr>
              <a:r>
                <a:rPr lang="en-AU" sz="1200" dirty="0">
                  <a:effectLst/>
                  <a:ea typeface="Times New Roman" panose="02020603050405020304" pitchFamily="18" charset="0"/>
                </a:rPr>
                <a:t> </a:t>
              </a:r>
              <a:endParaRPr lang="en-A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" name="Text Box 8"/>
            <p:cNvSpPr txBox="1"/>
            <p:nvPr/>
          </p:nvSpPr>
          <p:spPr>
            <a:xfrm>
              <a:off x="1141901" y="2346083"/>
              <a:ext cx="1265555" cy="1019409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en-AU" sz="1400" i="1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Hopeful</a:t>
              </a:r>
              <a:endParaRPr lang="en-AU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en-AU" sz="1400" i="1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Determined</a:t>
              </a:r>
              <a:endParaRPr lang="en-AU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en-AU" sz="1400" i="1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Calm/relaxed</a:t>
              </a:r>
              <a:endParaRPr lang="en-AU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en-AU" sz="1400" i="1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Motivated</a:t>
              </a:r>
              <a:endParaRPr lang="en-AU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Text Box 2"/>
            <p:cNvSpPr txBox="1">
              <a:spLocks noChangeArrowheads="1"/>
            </p:cNvSpPr>
            <p:nvPr/>
          </p:nvSpPr>
          <p:spPr bwMode="auto">
            <a:xfrm>
              <a:off x="916270" y="3365492"/>
              <a:ext cx="1291590" cy="50990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106000"/>
                </a:lnSpc>
                <a:spcAft>
                  <a:spcPts val="800"/>
                </a:spcAft>
              </a:pPr>
              <a:r>
                <a:rPr lang="en-AU" sz="1600" b="1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Feelings</a:t>
              </a:r>
              <a:endParaRPr lang="en-A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" name="Text Box 2"/>
            <p:cNvSpPr txBox="1">
              <a:spLocks noChangeArrowheads="1"/>
            </p:cNvSpPr>
            <p:nvPr/>
          </p:nvSpPr>
          <p:spPr bwMode="auto">
            <a:xfrm>
              <a:off x="5429694" y="3402254"/>
              <a:ext cx="1943100" cy="4572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106000"/>
                </a:lnSpc>
                <a:spcAft>
                  <a:spcPts val="800"/>
                </a:spcAft>
              </a:pPr>
              <a:r>
                <a:rPr lang="en-AU" sz="1600" b="1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Behaviour/Actions</a:t>
              </a:r>
              <a:endParaRPr lang="en-A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0" name="Text Box 9"/>
            <p:cNvSpPr txBox="1"/>
            <p:nvPr/>
          </p:nvSpPr>
          <p:spPr>
            <a:xfrm>
              <a:off x="5523896" y="3706971"/>
              <a:ext cx="2426335" cy="1168400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6000"/>
                </a:lnSpc>
                <a:spcAft>
                  <a:spcPts val="0"/>
                </a:spcAft>
              </a:pPr>
              <a:r>
                <a:rPr lang="en-AU" sz="1400" i="1">
                  <a:effectLst/>
                  <a:ea typeface="Calibri" panose="020F0502020204030204" pitchFamily="34" charset="0"/>
                </a:rPr>
                <a:t>Do something to distract self</a:t>
              </a:r>
              <a:endParaRPr lang="en-A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lnSpc>
                  <a:spcPct val="106000"/>
                </a:lnSpc>
                <a:spcAft>
                  <a:spcPts val="0"/>
                </a:spcAft>
              </a:pPr>
              <a:r>
                <a:rPr lang="en-AU" sz="1400" i="1">
                  <a:effectLst/>
                  <a:ea typeface="Calibri" panose="020F0502020204030204" pitchFamily="34" charset="0"/>
                </a:rPr>
                <a:t>Start studying for other tests</a:t>
              </a:r>
              <a:endParaRPr lang="en-A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lnSpc>
                  <a:spcPct val="106000"/>
                </a:lnSpc>
                <a:spcAft>
                  <a:spcPts val="0"/>
                </a:spcAft>
              </a:pPr>
              <a:r>
                <a:rPr lang="en-AU" sz="1400" i="1">
                  <a:effectLst/>
                  <a:ea typeface="Calibri" panose="020F0502020204030204" pitchFamily="34" charset="0"/>
                </a:rPr>
                <a:t>Ask the teacher for feedback</a:t>
              </a:r>
              <a:endParaRPr lang="en-A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lnSpc>
                  <a:spcPct val="106000"/>
                </a:lnSpc>
                <a:spcAft>
                  <a:spcPts val="0"/>
                </a:spcAft>
              </a:pPr>
              <a:r>
                <a:rPr lang="en-AU" sz="1400" i="1">
                  <a:effectLst/>
                  <a:ea typeface="Calibri" panose="020F0502020204030204" pitchFamily="34" charset="0"/>
                </a:rPr>
                <a:t>Use coping strategies</a:t>
              </a:r>
              <a:endParaRPr lang="en-A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813546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Alternative delivery – therapy session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smtClean="0"/>
              <a:t>Part A: What actually happened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792725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582</Words>
  <Application>Microsoft Office PowerPoint</Application>
  <PresentationFormat>Widescreen</PresentationFormat>
  <Paragraphs>133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Office Theme</vt:lpstr>
      <vt:lpstr>Standard delivery – therapy session</vt:lpstr>
      <vt:lpstr>PowerPoint Presentation</vt:lpstr>
      <vt:lpstr>PowerPoint Presentation</vt:lpstr>
      <vt:lpstr>PowerPoint Presentation</vt:lpstr>
      <vt:lpstr>Standard delivery – therapy session</vt:lpstr>
      <vt:lpstr>PowerPoint Presentation</vt:lpstr>
      <vt:lpstr>PowerPoint Presentation</vt:lpstr>
      <vt:lpstr>PowerPoint Presentation</vt:lpstr>
      <vt:lpstr>Alternative delivery – therapy session</vt:lpstr>
      <vt:lpstr>PowerPoint Presentation</vt:lpstr>
      <vt:lpstr>PowerPoint Presentation</vt:lpstr>
      <vt:lpstr>Alternative delivery – therapy session</vt:lpstr>
      <vt:lpstr>PowerPoint Presentation</vt:lpstr>
      <vt:lpstr>PowerPoint Presentation</vt:lpstr>
      <vt:lpstr>Alternative delivery – therapy session</vt:lpstr>
      <vt:lpstr>PowerPoint Presentation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 delivery – therapy session</dc:title>
  <dc:creator>Laura Caire</dc:creator>
  <cp:lastModifiedBy>Ben Ramcharan</cp:lastModifiedBy>
  <cp:revision>7</cp:revision>
  <dcterms:created xsi:type="dcterms:W3CDTF">2019-05-22T12:32:50Z</dcterms:created>
  <dcterms:modified xsi:type="dcterms:W3CDTF">2019-08-08T04:29:53Z</dcterms:modified>
</cp:coreProperties>
</file>